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00" r:id="rId2"/>
    <p:sldId id="50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509" r:id="rId11"/>
    <p:sldId id="511" r:id="rId12"/>
    <p:sldId id="512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С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FF"/>
    <a:srgbClr val="00518E"/>
    <a:srgbClr val="6699FF"/>
    <a:srgbClr val="9BBB59"/>
    <a:srgbClr val="C0504D"/>
    <a:srgbClr val="F79646"/>
    <a:srgbClr val="4BACC6"/>
    <a:srgbClr val="8064A2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>
      <p:cViewPr>
        <p:scale>
          <a:sx n="100" d="100"/>
          <a:sy n="100" d="100"/>
        </p:scale>
        <p:origin x="-38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СОШ №2</c:v>
                </c:pt>
                <c:pt idx="1">
                  <c:v>СОШ №4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 №7</c:v>
                </c:pt>
                <c:pt idx="5">
                  <c:v>СОШ №8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лицей №12</c:v>
                </c:pt>
                <c:pt idx="9">
                  <c:v>Шугуровская СОШ</c:v>
                </c:pt>
                <c:pt idx="10">
                  <c:v>Зеленорощинская СОШ</c:v>
                </c:pt>
                <c:pt idx="11">
                  <c:v>Старокувакская СОШ</c:v>
                </c:pt>
                <c:pt idx="12">
                  <c:v>Тимяшевская СОШ</c:v>
                </c:pt>
                <c:pt idx="13">
                  <c:v>ЛМР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74.930000000000007</c:v>
                </c:pt>
                <c:pt idx="1">
                  <c:v>65.290000000000006</c:v>
                </c:pt>
                <c:pt idx="2">
                  <c:v>74.56</c:v>
                </c:pt>
                <c:pt idx="3">
                  <c:v>80.08</c:v>
                </c:pt>
                <c:pt idx="4">
                  <c:v>76.709999999999994</c:v>
                </c:pt>
                <c:pt idx="5">
                  <c:v>68.040000000000006</c:v>
                </c:pt>
                <c:pt idx="6">
                  <c:v>73.430000000000007</c:v>
                </c:pt>
                <c:pt idx="7">
                  <c:v>76.08</c:v>
                </c:pt>
                <c:pt idx="8">
                  <c:v>77.790000000000006</c:v>
                </c:pt>
                <c:pt idx="9">
                  <c:v>77.88</c:v>
                </c:pt>
                <c:pt idx="10">
                  <c:v>75.55</c:v>
                </c:pt>
                <c:pt idx="11">
                  <c:v>71.8</c:v>
                </c:pt>
                <c:pt idx="12">
                  <c:v>78.400000000000006</c:v>
                </c:pt>
                <c:pt idx="13">
                  <c:v>75.33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СОШ №2</c:v>
                </c:pt>
                <c:pt idx="1">
                  <c:v>СОШ №4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 №7</c:v>
                </c:pt>
                <c:pt idx="5">
                  <c:v>СОШ №8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лицей №12</c:v>
                </c:pt>
                <c:pt idx="9">
                  <c:v>Шугуровская СОШ</c:v>
                </c:pt>
                <c:pt idx="10">
                  <c:v>Зеленорощинская СОШ</c:v>
                </c:pt>
                <c:pt idx="11">
                  <c:v>Старокувакская СОШ</c:v>
                </c:pt>
                <c:pt idx="12">
                  <c:v>Тимяшевская СОШ</c:v>
                </c:pt>
                <c:pt idx="13">
                  <c:v>ЛМР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78.59</c:v>
                </c:pt>
                <c:pt idx="1">
                  <c:v>76.86</c:v>
                </c:pt>
                <c:pt idx="2">
                  <c:v>76.239999999999995</c:v>
                </c:pt>
                <c:pt idx="3">
                  <c:v>86</c:v>
                </c:pt>
                <c:pt idx="4">
                  <c:v>79.66</c:v>
                </c:pt>
                <c:pt idx="5">
                  <c:v>68.36999999999999</c:v>
                </c:pt>
                <c:pt idx="6">
                  <c:v>64.290000000000006</c:v>
                </c:pt>
                <c:pt idx="7">
                  <c:v>75.88</c:v>
                </c:pt>
                <c:pt idx="8">
                  <c:v>79.319999999999993</c:v>
                </c:pt>
                <c:pt idx="9">
                  <c:v>76.290000000000006</c:v>
                </c:pt>
                <c:pt idx="10">
                  <c:v>73</c:v>
                </c:pt>
                <c:pt idx="11">
                  <c:v>74.5</c:v>
                </c:pt>
                <c:pt idx="12">
                  <c:v>80</c:v>
                </c:pt>
                <c:pt idx="13">
                  <c:v>76.97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65152"/>
        <c:axId val="40883328"/>
      </c:barChart>
      <c:catAx>
        <c:axId val="40865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0883328"/>
        <c:crosses val="autoZero"/>
        <c:auto val="1"/>
        <c:lblAlgn val="ctr"/>
        <c:lblOffset val="100"/>
        <c:noMultiLvlLbl val="0"/>
      </c:catAx>
      <c:valAx>
        <c:axId val="40883328"/>
        <c:scaling>
          <c:orientation val="minMax"/>
          <c:max val="90"/>
          <c:min val="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865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503548167590152"/>
          <c:y val="0.83693431095618764"/>
          <c:w val="8.6445999805579835E-2"/>
          <c:h val="0.13065607827913231"/>
        </c:manualLayout>
      </c:layout>
      <c:overlay val="1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СОШ №2</c:v>
                </c:pt>
                <c:pt idx="1">
                  <c:v>СОШ №4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 №7</c:v>
                </c:pt>
                <c:pt idx="5">
                  <c:v>СОШ №8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лицей №12</c:v>
                </c:pt>
                <c:pt idx="9">
                  <c:v>Шугуровская СОШ</c:v>
                </c:pt>
                <c:pt idx="10">
                  <c:v>Зеленорощинская СОШ</c:v>
                </c:pt>
                <c:pt idx="11">
                  <c:v>Старокувакская СОШ</c:v>
                </c:pt>
                <c:pt idx="12">
                  <c:v>Тимяшевская СОШ</c:v>
                </c:pt>
                <c:pt idx="13">
                  <c:v>Итого ЛМР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66.36</c:v>
                </c:pt>
                <c:pt idx="1">
                  <c:v>41.13</c:v>
                </c:pt>
                <c:pt idx="2">
                  <c:v>52.760000000000012</c:v>
                </c:pt>
                <c:pt idx="3">
                  <c:v>69.709999999999994</c:v>
                </c:pt>
                <c:pt idx="4">
                  <c:v>62.349999999999994</c:v>
                </c:pt>
                <c:pt idx="5">
                  <c:v>36</c:v>
                </c:pt>
                <c:pt idx="6">
                  <c:v>56</c:v>
                </c:pt>
                <c:pt idx="7">
                  <c:v>68.55</c:v>
                </c:pt>
                <c:pt idx="8">
                  <c:v>61.96</c:v>
                </c:pt>
                <c:pt idx="9">
                  <c:v>59.9</c:v>
                </c:pt>
                <c:pt idx="10">
                  <c:v>66.13</c:v>
                </c:pt>
                <c:pt idx="11">
                  <c:v>44.67</c:v>
                </c:pt>
                <c:pt idx="12">
                  <c:v>55</c:v>
                </c:pt>
                <c:pt idx="13">
                  <c:v>59.87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Лист1!$A$2:$A$15</c:f>
              <c:strCache>
                <c:ptCount val="14"/>
                <c:pt idx="0">
                  <c:v>СОШ №2</c:v>
                </c:pt>
                <c:pt idx="1">
                  <c:v>СОШ №4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 №7</c:v>
                </c:pt>
                <c:pt idx="5">
                  <c:v>СОШ №8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лицей №12</c:v>
                </c:pt>
                <c:pt idx="9">
                  <c:v>Шугуровская СОШ</c:v>
                </c:pt>
                <c:pt idx="10">
                  <c:v>Зеленорощинская СОШ</c:v>
                </c:pt>
                <c:pt idx="11">
                  <c:v>Старокувакская СОШ</c:v>
                </c:pt>
                <c:pt idx="12">
                  <c:v>Тимяшевская СОШ</c:v>
                </c:pt>
                <c:pt idx="13">
                  <c:v>Итого ЛМР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65.790000000000006</c:v>
                </c:pt>
                <c:pt idx="1">
                  <c:v>46.83</c:v>
                </c:pt>
                <c:pt idx="2">
                  <c:v>55.33</c:v>
                </c:pt>
                <c:pt idx="3">
                  <c:v>73</c:v>
                </c:pt>
                <c:pt idx="4">
                  <c:v>66.679999999999978</c:v>
                </c:pt>
                <c:pt idx="5">
                  <c:v>44</c:v>
                </c:pt>
                <c:pt idx="6">
                  <c:v>38.5</c:v>
                </c:pt>
                <c:pt idx="7">
                  <c:v>76</c:v>
                </c:pt>
                <c:pt idx="8">
                  <c:v>69</c:v>
                </c:pt>
                <c:pt idx="9">
                  <c:v>63</c:v>
                </c:pt>
                <c:pt idx="10">
                  <c:v>61.33</c:v>
                </c:pt>
                <c:pt idx="11">
                  <c:v>72.599999999999994</c:v>
                </c:pt>
                <c:pt idx="12">
                  <c:v>56.83</c:v>
                </c:pt>
                <c:pt idx="13">
                  <c:v>60.7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714880"/>
        <c:axId val="114720768"/>
      </c:barChart>
      <c:catAx>
        <c:axId val="1147148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14720768"/>
        <c:crosses val="autoZero"/>
        <c:auto val="1"/>
        <c:lblAlgn val="ctr"/>
        <c:lblOffset val="100"/>
        <c:noMultiLvlLbl val="0"/>
      </c:catAx>
      <c:valAx>
        <c:axId val="114720768"/>
        <c:scaling>
          <c:orientation val="minMax"/>
          <c:min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714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63351803246816"/>
          <c:y val="0.82295685161692733"/>
          <c:w val="9.6107222708272766E-2"/>
          <c:h val="0.14313936810781591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Литература</c:v>
                </c:pt>
                <c:pt idx="8">
                  <c:v>История</c:v>
                </c:pt>
                <c:pt idx="9">
                  <c:v>Английский язык</c:v>
                </c:pt>
                <c:pt idx="10">
                  <c:v>География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300</c:v>
                </c:pt>
                <c:pt idx="1">
                  <c:v>173</c:v>
                </c:pt>
                <c:pt idx="2">
                  <c:v>98</c:v>
                </c:pt>
                <c:pt idx="3">
                  <c:v>72</c:v>
                </c:pt>
                <c:pt idx="4">
                  <c:v>58</c:v>
                </c:pt>
                <c:pt idx="5">
                  <c:v>39</c:v>
                </c:pt>
                <c:pt idx="6">
                  <c:v>33</c:v>
                </c:pt>
                <c:pt idx="7">
                  <c:v>32</c:v>
                </c:pt>
                <c:pt idx="8">
                  <c:v>26</c:v>
                </c:pt>
                <c:pt idx="9">
                  <c:v>26</c:v>
                </c:pt>
                <c:pt idx="1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568832"/>
        <c:axId val="116570368"/>
      </c:barChart>
      <c:catAx>
        <c:axId val="116568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16570368"/>
        <c:crosses val="autoZero"/>
        <c:auto val="1"/>
        <c:lblAlgn val="ctr"/>
        <c:lblOffset val="100"/>
        <c:noMultiLvlLbl val="0"/>
      </c:catAx>
      <c:valAx>
        <c:axId val="1165703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16568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320019997778124E-2"/>
          <c:y val="3.0866359269839376E-2"/>
          <c:w val="0.7423048673604179"/>
          <c:h val="0.857168297663944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80 и выше</c:v>
                </c:pt>
              </c:strCache>
            </c:strRef>
          </c:tx>
          <c:spPr>
            <a:ln w="50800"/>
          </c:spPr>
          <c:dLbls>
            <c:numFmt formatCode="0.0%" sourceLinked="0"/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0.20100000000000001</c:v>
                </c:pt>
                <c:pt idx="1">
                  <c:v>0.23500000000000001</c:v>
                </c:pt>
                <c:pt idx="2">
                  <c:v>0.3090000000000005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Неудовлетворительные результаты</c:v>
                </c:pt>
              </c:strCache>
            </c:strRef>
          </c:tx>
          <c:spPr>
            <a:ln w="50800"/>
          </c:spP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0.00%</c:formatCode>
                <c:ptCount val="3"/>
                <c:pt idx="0">
                  <c:v>2.0400000000000001E-2</c:v>
                </c:pt>
                <c:pt idx="1">
                  <c:v>2.1500000000000002E-2</c:v>
                </c:pt>
                <c:pt idx="2">
                  <c:v>3.8199999999999998E-2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4492672"/>
        <c:axId val="44493824"/>
      </c:lineChart>
      <c:catAx>
        <c:axId val="4449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493824"/>
        <c:crosses val="autoZero"/>
        <c:auto val="1"/>
        <c:lblAlgn val="ctr"/>
        <c:lblOffset val="100"/>
        <c:noMultiLvlLbl val="0"/>
      </c:catAx>
      <c:valAx>
        <c:axId val="44493824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one"/>
        <c:crossAx val="44492672"/>
        <c:crosses val="autoZero"/>
        <c:crossBetween val="midCat"/>
        <c:majorUnit val="0.1"/>
      </c:valAx>
    </c:plotArea>
    <c:legend>
      <c:legendPos val="r"/>
      <c:legendEntry>
        <c:idx val="0"/>
        <c:txPr>
          <a:bodyPr/>
          <a:lstStyle/>
          <a:p>
            <a:pPr algn="just">
              <a:lnSpc>
                <a:spcPct val="75000"/>
              </a:lnSpc>
              <a:defRPr/>
            </a:pPr>
            <a:endParaRPr lang="ru-RU"/>
          </a:p>
        </c:txPr>
      </c:legendEntry>
      <c:layout>
        <c:manualLayout>
          <c:xMode val="edge"/>
          <c:yMode val="edge"/>
          <c:x val="0.6429942969299729"/>
          <c:y val="0.33793692082767912"/>
          <c:w val="0.35308641975308702"/>
          <c:h val="0.27785556355630836"/>
        </c:manualLayout>
      </c:layout>
      <c:overlay val="1"/>
      <c:txPr>
        <a:bodyPr/>
        <a:lstStyle/>
        <a:p>
          <a:pPr>
            <a:lnSpc>
              <a:spcPct val="75000"/>
            </a:lnSpc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0500218722659668E-2"/>
          <c:y val="8.695188184260455E-2"/>
          <c:w val="0.94801148293963255"/>
          <c:h val="0.5971372280330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Медалисты</c:v>
                </c:pt>
              </c:strCache>
            </c:strRef>
          </c:tx>
          <c:spPr>
            <a:solidFill>
              <a:srgbClr val="2D7A8F"/>
            </a:solidFill>
          </c:spPr>
          <c:invertIfNegative val="0"/>
          <c:dLbls>
            <c:txPr>
              <a:bodyPr/>
              <a:lstStyle/>
              <a:p>
                <a:pPr>
                  <a:defRPr b="1" spc="-150">
                    <a:solidFill>
                      <a:schemeClr val="accent5">
                        <a:lumMod val="50000"/>
                      </a:schemeClr>
                    </a:solidFill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Лист1!$B$1:$K$1</c:f>
              <c:strCache>
                <c:ptCount val="10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Английский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89.4</c:v>
                </c:pt>
                <c:pt idx="1">
                  <c:v>76.2</c:v>
                </c:pt>
                <c:pt idx="2">
                  <c:v>73.7</c:v>
                </c:pt>
                <c:pt idx="3">
                  <c:v>75.099999999999994</c:v>
                </c:pt>
                <c:pt idx="4">
                  <c:v>78.400000000000006</c:v>
                </c:pt>
                <c:pt idx="5">
                  <c:v>75.8</c:v>
                </c:pt>
                <c:pt idx="6">
                  <c:v>80</c:v>
                </c:pt>
                <c:pt idx="7">
                  <c:v>87.6</c:v>
                </c:pt>
                <c:pt idx="8">
                  <c:v>80.599999999999994</c:v>
                </c:pt>
                <c:pt idx="9">
                  <c:v>72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Район в целом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txPr>
              <a:bodyPr/>
              <a:lstStyle/>
              <a:p>
                <a:pPr>
                  <a:defRPr b="1" spc="-150">
                    <a:solidFill>
                      <a:srgbClr val="D07C00"/>
                    </a:solidFill>
                    <a:effectLst/>
                    <a:latin typeface="Arial Narrow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Лист1!$B$1:$K$1</c:f>
              <c:strCache>
                <c:ptCount val="10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Английский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Лист1!$B$3:$K$3</c:f>
              <c:numCache>
                <c:formatCode>General</c:formatCode>
                <c:ptCount val="10"/>
                <c:pt idx="0">
                  <c:v>84.14</c:v>
                </c:pt>
                <c:pt idx="1">
                  <c:v>72.599999999999994</c:v>
                </c:pt>
                <c:pt idx="2">
                  <c:v>69</c:v>
                </c:pt>
                <c:pt idx="3">
                  <c:v>71.459999999999994</c:v>
                </c:pt>
                <c:pt idx="4">
                  <c:v>71.8</c:v>
                </c:pt>
                <c:pt idx="5">
                  <c:v>67.149999999999991</c:v>
                </c:pt>
                <c:pt idx="6">
                  <c:v>73</c:v>
                </c:pt>
                <c:pt idx="7">
                  <c:v>79.53</c:v>
                </c:pt>
                <c:pt idx="8">
                  <c:v>72.459999999999994</c:v>
                </c:pt>
                <c:pt idx="9">
                  <c:v>67.5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7"/>
        <c:overlap val="-21"/>
        <c:axId val="45483520"/>
        <c:axId val="45531520"/>
      </c:barChart>
      <c:catAx>
        <c:axId val="454835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45531520"/>
        <c:crosses val="autoZero"/>
        <c:auto val="1"/>
        <c:lblAlgn val="ctr"/>
        <c:lblOffset val="100"/>
        <c:noMultiLvlLbl val="0"/>
      </c:catAx>
      <c:valAx>
        <c:axId val="45531520"/>
        <c:scaling>
          <c:orientation val="minMax"/>
          <c:max val="90"/>
          <c:min val="40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454835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6219105424321933"/>
          <c:y val="0.92753592179831457"/>
          <c:w val="0.35617344706911636"/>
          <c:h val="6.2583055056749784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CCBAC-E95E-4F77-8FE1-C8D0DEFB186A}" type="doc">
      <dgm:prSet loTypeId="urn:microsoft.com/office/officeart/2005/8/layout/hierarchy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6B3636E-46A7-4FDB-9129-F28FE180278C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ЕГЭ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9308F1-2710-469C-A473-FCD3A032F7FB}" type="parTrans" cxnId="{5A91370A-C9C4-4F3A-9443-D416F1F2261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1A9EED-4A29-4D7D-81C9-8914FD8E566B}" type="sibTrans" cxnId="{5A91370A-C9C4-4F3A-9443-D416F1F2261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E400E2-7C6A-4B34-AE5B-A403B5DC75F1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685EB9-9B8B-457C-9C9A-C778891E596A}" type="parTrans" cxnId="{0B185175-7A84-4485-B983-7BCEC525EEE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18FD3D-77FA-45B6-A681-5B9070188D6C}" type="sibTrans" cxnId="{0B185175-7A84-4485-B983-7BCEC525EEE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C84706-FB55-44B4-95B0-97219552C2DC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321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886644-E8F1-4DBB-9052-4003408C27E7}" type="parTrans" cxnId="{15AC6DBD-0550-456E-943E-16200ACCBF2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A9CA79-CADD-4622-8018-43956C4303DA}" type="sibTrans" cxnId="{15AC6DBD-0550-456E-943E-16200ACCBF2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1FF8AB-950D-4B62-A262-C0B58E08D178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Выпускники школ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3873B4-AD81-4263-B0A6-C3D0519B82A3}" type="parTrans" cxnId="{E1C2C770-6E9A-4384-9175-2B8F5B444C8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BE224C-F34F-403C-B0AE-FF5689001956}" type="sibTrans" cxnId="{E1C2C770-6E9A-4384-9175-2B8F5B444C8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204B56-8284-44E6-AC6A-85D6CF3A0E25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29F58B-1710-4E7E-BF88-08659E2FA949}" type="parTrans" cxnId="{2E08046D-F59D-4052-AA2F-E4430AEBA76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E4D765-0D58-45B6-B5C6-EF1D7E749529}" type="sibTrans" cxnId="{2E08046D-F59D-4052-AA2F-E4430AEBA76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E1F25C-55B1-4AE8-BE37-176B80595AD6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Выпускники прошлых лет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E9C9B8-811C-4B07-9E53-03CAD8A6CCA8}" type="parTrans" cxnId="{2DD5E3E0-312E-4B18-9034-873F3A086AD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FDB809-DEFF-4245-9337-4F427D00FCD7}" type="sibTrans" cxnId="{2DD5E3E0-312E-4B18-9034-873F3A086AD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93B1BA-BF5E-457E-9820-0861DBF4C72F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D3B1EB-57D4-4377-A0D1-4C23E08B66BD}" type="parTrans" cxnId="{EDFD3A0B-EF72-46C0-A539-7FF8F0693C2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05281B-473D-4689-B995-353189272DB1}" type="sibTrans" cxnId="{EDFD3A0B-EF72-46C0-A539-7FF8F0693C2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CA33D-D09D-4DBE-8F71-266E617F6197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ГВЭ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FE5ED6-EFBD-4D9B-AF20-19DFF6A69261}" type="parTrans" cxnId="{00AF3375-CE6A-4DD1-9AA0-DFB0CEF3785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D5583E-1DE8-4FA2-BC0A-468D52FD50CA}" type="sibTrans" cxnId="{00AF3375-CE6A-4DD1-9AA0-DFB0CEF3785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C23E4-00BC-4761-B965-FBE55FBC3901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1BEF32-4069-48C6-9578-72ADFA44E481}" type="parTrans" cxnId="{F30CF5E1-9644-4358-AD58-DD0F0F8CC3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FE2677-7FED-44E3-AA10-41122E6A020E}" type="sibTrans" cxnId="{F30CF5E1-9644-4358-AD58-DD0F0F8CC3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2B432-FBC6-4BDE-8C46-70A99781E1A0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ГВЭ 11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C3FBB2-00EE-43F4-9C5C-A5E082AB1518}" type="sibTrans" cxnId="{526A1FC9-5A11-460F-BE41-DE9FFD6BA01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7761FB-336C-4A7E-890A-47A8FEEFE4C6}" type="parTrans" cxnId="{526A1FC9-5A11-460F-BE41-DE9FFD6BA01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78F864-FEEC-49F1-9AD0-D1CB9B850648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ОВЗ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A7C8AA-8205-4F67-BAD4-07E33B0A4588}" type="parTrans" cxnId="{F4B0AC04-3F51-427A-9A0F-3966CFDA05B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87B7BA-0F7A-41AB-B524-4352B985B7B6}" type="sibTrans" cxnId="{F4B0AC04-3F51-427A-9A0F-3966CFDA05B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1826E2-1524-4E4E-9D33-D42445F6F6A1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44D767-1E56-4003-9F21-330688FE852C}" type="parTrans" cxnId="{16727FBE-D401-4B31-8DF7-2ED7CE3A5A4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6809-48D3-4FA0-8F3C-8FE505179BD8}" type="sibTrans" cxnId="{16727FBE-D401-4B31-8DF7-2ED7CE3A5A4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0F2500-0200-452C-A89F-55E0E25D762E}" type="pres">
      <dgm:prSet presAssocID="{F2FCCBAC-E95E-4F77-8FE1-C8D0DEFB18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CE5E21-5761-427F-ACC4-5DF258EE5B65}" type="pres">
      <dgm:prSet presAssocID="{C6B3636E-46A7-4FDB-9129-F28FE180278C}" presName="hierRoot1" presStyleCnt="0"/>
      <dgm:spPr/>
    </dgm:pt>
    <dgm:pt modelId="{CC12D4B0-8E98-4206-9532-4E8C7CC6389D}" type="pres">
      <dgm:prSet presAssocID="{C6B3636E-46A7-4FDB-9129-F28FE180278C}" presName="composite" presStyleCnt="0"/>
      <dgm:spPr/>
    </dgm:pt>
    <dgm:pt modelId="{5EEF3025-1D17-4916-9131-3BE52ADDDB31}" type="pres">
      <dgm:prSet presAssocID="{C6B3636E-46A7-4FDB-9129-F28FE180278C}" presName="background" presStyleLbl="node0" presStyleIdx="0" presStyleCnt="2"/>
      <dgm:spPr/>
    </dgm:pt>
    <dgm:pt modelId="{B5721490-4E79-4F64-964C-2BBB2F85E167}" type="pres">
      <dgm:prSet presAssocID="{C6B3636E-46A7-4FDB-9129-F28FE180278C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32C25C-6D90-4264-A5D0-66DF4BD5B728}" type="pres">
      <dgm:prSet presAssocID="{C6B3636E-46A7-4FDB-9129-F28FE180278C}" presName="hierChild2" presStyleCnt="0"/>
      <dgm:spPr/>
    </dgm:pt>
    <dgm:pt modelId="{E001E45E-6914-4130-BC3B-CBE1CF7D5D31}" type="pres">
      <dgm:prSet presAssocID="{45685EB9-9B8B-457C-9C9A-C778891E596A}" presName="Name10" presStyleLbl="parChTrans1D2" presStyleIdx="0" presStyleCnt="5"/>
      <dgm:spPr/>
      <dgm:t>
        <a:bodyPr/>
        <a:lstStyle/>
        <a:p>
          <a:endParaRPr lang="ru-RU"/>
        </a:p>
      </dgm:t>
    </dgm:pt>
    <dgm:pt modelId="{4A437EB9-F243-480E-A1D0-947E18B8C63B}" type="pres">
      <dgm:prSet presAssocID="{13E400E2-7C6A-4B34-AE5B-A403B5DC75F1}" presName="hierRoot2" presStyleCnt="0"/>
      <dgm:spPr/>
    </dgm:pt>
    <dgm:pt modelId="{1DBE5A78-3C86-45DB-97AE-A6B781AAB20B}" type="pres">
      <dgm:prSet presAssocID="{13E400E2-7C6A-4B34-AE5B-A403B5DC75F1}" presName="composite2" presStyleCnt="0"/>
      <dgm:spPr/>
    </dgm:pt>
    <dgm:pt modelId="{82C9FE5F-2C57-4113-8778-C7A09E65BD1E}" type="pres">
      <dgm:prSet presAssocID="{13E400E2-7C6A-4B34-AE5B-A403B5DC75F1}" presName="background2" presStyleLbl="node2" presStyleIdx="0" presStyleCnt="5"/>
      <dgm:spPr/>
    </dgm:pt>
    <dgm:pt modelId="{5FDD8536-1394-43F2-9324-0A120E19ECD0}" type="pres">
      <dgm:prSet presAssocID="{13E400E2-7C6A-4B34-AE5B-A403B5DC75F1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D6148C-6771-4101-AD24-ECF27417EC86}" type="pres">
      <dgm:prSet presAssocID="{13E400E2-7C6A-4B34-AE5B-A403B5DC75F1}" presName="hierChild3" presStyleCnt="0"/>
      <dgm:spPr/>
    </dgm:pt>
    <dgm:pt modelId="{E049FE6F-2F95-45B9-AEA5-596BC9258174}" type="pres">
      <dgm:prSet presAssocID="{B1886644-E8F1-4DBB-9052-4003408C27E7}" presName="Name17" presStyleLbl="parChTrans1D3" presStyleIdx="0" presStyleCnt="5"/>
      <dgm:spPr/>
      <dgm:t>
        <a:bodyPr/>
        <a:lstStyle/>
        <a:p>
          <a:endParaRPr lang="ru-RU"/>
        </a:p>
      </dgm:t>
    </dgm:pt>
    <dgm:pt modelId="{D92B56C9-3C40-4121-A5E5-5BD6A776937C}" type="pres">
      <dgm:prSet presAssocID="{6BC84706-FB55-44B4-95B0-97219552C2DC}" presName="hierRoot3" presStyleCnt="0"/>
      <dgm:spPr/>
    </dgm:pt>
    <dgm:pt modelId="{8EACAF6C-E085-42CE-85DC-E254E1166C93}" type="pres">
      <dgm:prSet presAssocID="{6BC84706-FB55-44B4-95B0-97219552C2DC}" presName="composite3" presStyleCnt="0"/>
      <dgm:spPr/>
    </dgm:pt>
    <dgm:pt modelId="{CAA106DD-648C-4453-9F94-F93F1E6A2187}" type="pres">
      <dgm:prSet presAssocID="{6BC84706-FB55-44B4-95B0-97219552C2DC}" presName="background3" presStyleLbl="node3" presStyleIdx="0" presStyleCnt="5"/>
      <dgm:spPr/>
    </dgm:pt>
    <dgm:pt modelId="{F2772F5A-0DCD-420A-B1BA-4DE962AED0DA}" type="pres">
      <dgm:prSet presAssocID="{6BC84706-FB55-44B4-95B0-97219552C2DC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431E01-C3ED-494B-B468-52E4C6890982}" type="pres">
      <dgm:prSet presAssocID="{6BC84706-FB55-44B4-95B0-97219552C2DC}" presName="hierChild4" presStyleCnt="0"/>
      <dgm:spPr/>
    </dgm:pt>
    <dgm:pt modelId="{8B155D78-481F-4C73-ADB5-DE3B388C3EFA}" type="pres">
      <dgm:prSet presAssocID="{733873B4-AD81-4263-B0A6-C3D0519B82A3}" presName="Name10" presStyleLbl="parChTrans1D2" presStyleIdx="1" presStyleCnt="5"/>
      <dgm:spPr/>
      <dgm:t>
        <a:bodyPr/>
        <a:lstStyle/>
        <a:p>
          <a:endParaRPr lang="ru-RU"/>
        </a:p>
      </dgm:t>
    </dgm:pt>
    <dgm:pt modelId="{E5D2149B-AC67-4EE8-A87F-146957EC142B}" type="pres">
      <dgm:prSet presAssocID="{9A1FF8AB-950D-4B62-A262-C0B58E08D178}" presName="hierRoot2" presStyleCnt="0"/>
      <dgm:spPr/>
    </dgm:pt>
    <dgm:pt modelId="{9496B62C-32ED-45FC-BB01-B4F2C4E8D59A}" type="pres">
      <dgm:prSet presAssocID="{9A1FF8AB-950D-4B62-A262-C0B58E08D178}" presName="composite2" presStyleCnt="0"/>
      <dgm:spPr/>
    </dgm:pt>
    <dgm:pt modelId="{D1BA3943-5CFF-44FE-9530-683A4D7168D5}" type="pres">
      <dgm:prSet presAssocID="{9A1FF8AB-950D-4B62-A262-C0B58E08D178}" presName="background2" presStyleLbl="node2" presStyleIdx="1" presStyleCnt="5"/>
      <dgm:spPr/>
    </dgm:pt>
    <dgm:pt modelId="{7EBA343A-A961-471D-B1C1-E784A3D1CA05}" type="pres">
      <dgm:prSet presAssocID="{9A1FF8AB-950D-4B62-A262-C0B58E08D178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50AAE7-69C1-45C6-9602-CFFD667BBA81}" type="pres">
      <dgm:prSet presAssocID="{9A1FF8AB-950D-4B62-A262-C0B58E08D178}" presName="hierChild3" presStyleCnt="0"/>
      <dgm:spPr/>
    </dgm:pt>
    <dgm:pt modelId="{A1D8D957-9B6A-458D-95A2-E152B025405A}" type="pres">
      <dgm:prSet presAssocID="{2229F58B-1710-4E7E-BF88-08659E2FA949}" presName="Name17" presStyleLbl="parChTrans1D3" presStyleIdx="1" presStyleCnt="5"/>
      <dgm:spPr/>
      <dgm:t>
        <a:bodyPr/>
        <a:lstStyle/>
        <a:p>
          <a:endParaRPr lang="ru-RU"/>
        </a:p>
      </dgm:t>
    </dgm:pt>
    <dgm:pt modelId="{3329BE7F-0B19-4DFF-A55F-B1876042B5AA}" type="pres">
      <dgm:prSet presAssocID="{79204B56-8284-44E6-AC6A-85D6CF3A0E25}" presName="hierRoot3" presStyleCnt="0"/>
      <dgm:spPr/>
    </dgm:pt>
    <dgm:pt modelId="{981A223A-9EC6-46B2-A792-9177CF4DBD9B}" type="pres">
      <dgm:prSet presAssocID="{79204B56-8284-44E6-AC6A-85D6CF3A0E25}" presName="composite3" presStyleCnt="0"/>
      <dgm:spPr/>
    </dgm:pt>
    <dgm:pt modelId="{0C9579DC-986E-4420-9CBB-DAA4DAA3579A}" type="pres">
      <dgm:prSet presAssocID="{79204B56-8284-44E6-AC6A-85D6CF3A0E25}" presName="background3" presStyleLbl="node3" presStyleIdx="1" presStyleCnt="5"/>
      <dgm:spPr/>
    </dgm:pt>
    <dgm:pt modelId="{5E6E7568-41BB-4241-AA6B-0329209D4FB9}" type="pres">
      <dgm:prSet presAssocID="{79204B56-8284-44E6-AC6A-85D6CF3A0E25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4E1286-1C3F-4CAE-8ECE-F34DB3019680}" type="pres">
      <dgm:prSet presAssocID="{79204B56-8284-44E6-AC6A-85D6CF3A0E25}" presName="hierChild4" presStyleCnt="0"/>
      <dgm:spPr/>
    </dgm:pt>
    <dgm:pt modelId="{7149A928-6280-465E-B921-40FED296EB3A}" type="pres">
      <dgm:prSet presAssocID="{0AE9C9B8-811C-4B07-9E53-03CAD8A6CCA8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3C91242-E566-4B3E-BB32-AA82E05A6F4F}" type="pres">
      <dgm:prSet presAssocID="{2EE1F25C-55B1-4AE8-BE37-176B80595AD6}" presName="hierRoot2" presStyleCnt="0"/>
      <dgm:spPr/>
    </dgm:pt>
    <dgm:pt modelId="{0CA1F2D7-3B0F-456F-B5C3-5DAA35D02792}" type="pres">
      <dgm:prSet presAssocID="{2EE1F25C-55B1-4AE8-BE37-176B80595AD6}" presName="composite2" presStyleCnt="0"/>
      <dgm:spPr/>
    </dgm:pt>
    <dgm:pt modelId="{1833151C-2CB7-49A3-94C5-A58177C2A390}" type="pres">
      <dgm:prSet presAssocID="{2EE1F25C-55B1-4AE8-BE37-176B80595AD6}" presName="background2" presStyleLbl="node2" presStyleIdx="2" presStyleCnt="5"/>
      <dgm:spPr/>
    </dgm:pt>
    <dgm:pt modelId="{16E1DA8F-4F40-4A71-83F9-080CB89D6072}" type="pres">
      <dgm:prSet presAssocID="{2EE1F25C-55B1-4AE8-BE37-176B80595AD6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87260F-C3FF-4270-8851-D3B5EBA0FC88}" type="pres">
      <dgm:prSet presAssocID="{2EE1F25C-55B1-4AE8-BE37-176B80595AD6}" presName="hierChild3" presStyleCnt="0"/>
      <dgm:spPr/>
    </dgm:pt>
    <dgm:pt modelId="{456B5DE9-D26C-406B-975C-5B1D05AED7BD}" type="pres">
      <dgm:prSet presAssocID="{BFD3B1EB-57D4-4377-A0D1-4C23E08B66BD}" presName="Name17" presStyleLbl="parChTrans1D3" presStyleIdx="2" presStyleCnt="5"/>
      <dgm:spPr/>
      <dgm:t>
        <a:bodyPr/>
        <a:lstStyle/>
        <a:p>
          <a:endParaRPr lang="ru-RU"/>
        </a:p>
      </dgm:t>
    </dgm:pt>
    <dgm:pt modelId="{38D7B7D6-F01D-4B93-A883-4A67A3E9BCF6}" type="pres">
      <dgm:prSet presAssocID="{3D93B1BA-BF5E-457E-9820-0861DBF4C72F}" presName="hierRoot3" presStyleCnt="0"/>
      <dgm:spPr/>
    </dgm:pt>
    <dgm:pt modelId="{329B98E5-D9FA-4F52-8276-7C401100A8E6}" type="pres">
      <dgm:prSet presAssocID="{3D93B1BA-BF5E-457E-9820-0861DBF4C72F}" presName="composite3" presStyleCnt="0"/>
      <dgm:spPr/>
    </dgm:pt>
    <dgm:pt modelId="{ADCBE236-295E-42FD-9199-CE7B30DC925C}" type="pres">
      <dgm:prSet presAssocID="{3D93B1BA-BF5E-457E-9820-0861DBF4C72F}" presName="background3" presStyleLbl="node3" presStyleIdx="2" presStyleCnt="5"/>
      <dgm:spPr/>
    </dgm:pt>
    <dgm:pt modelId="{29F7056C-F17C-466C-810A-39CA5B13D7DB}" type="pres">
      <dgm:prSet presAssocID="{3D93B1BA-BF5E-457E-9820-0861DBF4C72F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5A31B7-D2FA-4C53-91A7-FDAAC44BEE49}" type="pres">
      <dgm:prSet presAssocID="{3D93B1BA-BF5E-457E-9820-0861DBF4C72F}" presName="hierChild4" presStyleCnt="0"/>
      <dgm:spPr/>
    </dgm:pt>
    <dgm:pt modelId="{768A83BB-99FA-4FFC-B8A7-485110625F19}" type="pres">
      <dgm:prSet presAssocID="{6F7CA33D-D09D-4DBE-8F71-266E617F6197}" presName="hierRoot1" presStyleCnt="0"/>
      <dgm:spPr/>
    </dgm:pt>
    <dgm:pt modelId="{71027DBA-EBF1-45FE-8E06-7FD5EC3FC62C}" type="pres">
      <dgm:prSet presAssocID="{6F7CA33D-D09D-4DBE-8F71-266E617F6197}" presName="composite" presStyleCnt="0"/>
      <dgm:spPr/>
    </dgm:pt>
    <dgm:pt modelId="{4A6F9FED-EB50-4FEA-8832-D9626280FB7C}" type="pres">
      <dgm:prSet presAssocID="{6F7CA33D-D09D-4DBE-8F71-266E617F6197}" presName="background" presStyleLbl="node0" presStyleIdx="1" presStyleCnt="2"/>
      <dgm:spPr/>
    </dgm:pt>
    <dgm:pt modelId="{BB967924-2E37-4E6C-9E0B-96E6107F777A}" type="pres">
      <dgm:prSet presAssocID="{6F7CA33D-D09D-4DBE-8F71-266E617F6197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ABC7F-1CD0-4485-9197-CD27B903B36C}" type="pres">
      <dgm:prSet presAssocID="{6F7CA33D-D09D-4DBE-8F71-266E617F6197}" presName="hierChild2" presStyleCnt="0"/>
      <dgm:spPr/>
    </dgm:pt>
    <dgm:pt modelId="{50C1D385-99F4-4957-A66D-07508E47122C}" type="pres">
      <dgm:prSet presAssocID="{477761FB-336C-4A7E-890A-47A8FEEFE4C6}" presName="Name10" presStyleLbl="parChTrans1D2" presStyleIdx="3" presStyleCnt="5"/>
      <dgm:spPr/>
      <dgm:t>
        <a:bodyPr/>
        <a:lstStyle/>
        <a:p>
          <a:endParaRPr lang="ru-RU"/>
        </a:p>
      </dgm:t>
    </dgm:pt>
    <dgm:pt modelId="{48C2A019-57DA-462A-8533-31CCBAFDF536}" type="pres">
      <dgm:prSet presAssocID="{F582B432-FBC6-4BDE-8C46-70A99781E1A0}" presName="hierRoot2" presStyleCnt="0"/>
      <dgm:spPr/>
    </dgm:pt>
    <dgm:pt modelId="{C79F9033-71FD-4A60-9FBF-122C5EE56AC7}" type="pres">
      <dgm:prSet presAssocID="{F582B432-FBC6-4BDE-8C46-70A99781E1A0}" presName="composite2" presStyleCnt="0"/>
      <dgm:spPr/>
    </dgm:pt>
    <dgm:pt modelId="{FED9195D-C86B-4E82-BE47-68C541505056}" type="pres">
      <dgm:prSet presAssocID="{F582B432-FBC6-4BDE-8C46-70A99781E1A0}" presName="background2" presStyleLbl="node2" presStyleIdx="3" presStyleCnt="5"/>
      <dgm:spPr/>
    </dgm:pt>
    <dgm:pt modelId="{1E7EF8CC-6CE2-4284-8F72-3742692579ED}" type="pres">
      <dgm:prSet presAssocID="{F582B432-FBC6-4BDE-8C46-70A99781E1A0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4413F2-4C82-44B0-9BAA-FE1B73EFEE93}" type="pres">
      <dgm:prSet presAssocID="{F582B432-FBC6-4BDE-8C46-70A99781E1A0}" presName="hierChild3" presStyleCnt="0"/>
      <dgm:spPr/>
    </dgm:pt>
    <dgm:pt modelId="{2DC739D3-A0F9-4FD9-837A-591653793ECA}" type="pres">
      <dgm:prSet presAssocID="{C51BEF32-4069-48C6-9578-72ADFA44E481}" presName="Name17" presStyleLbl="parChTrans1D3" presStyleIdx="3" presStyleCnt="5"/>
      <dgm:spPr/>
      <dgm:t>
        <a:bodyPr/>
        <a:lstStyle/>
        <a:p>
          <a:endParaRPr lang="ru-RU"/>
        </a:p>
      </dgm:t>
    </dgm:pt>
    <dgm:pt modelId="{CD2041F4-C45B-46F8-9391-15DDA22E4016}" type="pres">
      <dgm:prSet presAssocID="{7F1C23E4-00BC-4761-B965-FBE55FBC3901}" presName="hierRoot3" presStyleCnt="0"/>
      <dgm:spPr/>
    </dgm:pt>
    <dgm:pt modelId="{8C16981E-D3FC-4E29-A31C-99C277E9D944}" type="pres">
      <dgm:prSet presAssocID="{7F1C23E4-00BC-4761-B965-FBE55FBC3901}" presName="composite3" presStyleCnt="0"/>
      <dgm:spPr/>
    </dgm:pt>
    <dgm:pt modelId="{C54A6280-FAA5-4A5B-B008-87A5E12C9A14}" type="pres">
      <dgm:prSet presAssocID="{7F1C23E4-00BC-4761-B965-FBE55FBC3901}" presName="background3" presStyleLbl="node3" presStyleIdx="3" presStyleCnt="5"/>
      <dgm:spPr/>
    </dgm:pt>
    <dgm:pt modelId="{E83BD1AB-A98F-4B5A-809F-D42117177C71}" type="pres">
      <dgm:prSet presAssocID="{7F1C23E4-00BC-4761-B965-FBE55FBC3901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7032BC-0FB2-4ED4-8B58-EDD302CC4C9A}" type="pres">
      <dgm:prSet presAssocID="{7F1C23E4-00BC-4761-B965-FBE55FBC3901}" presName="hierChild4" presStyleCnt="0"/>
      <dgm:spPr/>
    </dgm:pt>
    <dgm:pt modelId="{EA3569A6-197B-4EE1-A00F-B47CFA32B778}" type="pres">
      <dgm:prSet presAssocID="{CBA7C8AA-8205-4F67-BAD4-07E33B0A4588}" presName="Name10" presStyleLbl="parChTrans1D2" presStyleIdx="4" presStyleCnt="5"/>
      <dgm:spPr/>
      <dgm:t>
        <a:bodyPr/>
        <a:lstStyle/>
        <a:p>
          <a:endParaRPr lang="ru-RU"/>
        </a:p>
      </dgm:t>
    </dgm:pt>
    <dgm:pt modelId="{CB34F0CE-22D8-41AC-B939-CCEE89B5A888}" type="pres">
      <dgm:prSet presAssocID="{0478F864-FEEC-49F1-9AD0-D1CB9B850648}" presName="hierRoot2" presStyleCnt="0"/>
      <dgm:spPr/>
    </dgm:pt>
    <dgm:pt modelId="{4F5940D7-3CF1-4BC2-AB43-EA6FB4D4EA9E}" type="pres">
      <dgm:prSet presAssocID="{0478F864-FEEC-49F1-9AD0-D1CB9B850648}" presName="composite2" presStyleCnt="0"/>
      <dgm:spPr/>
    </dgm:pt>
    <dgm:pt modelId="{3995B40C-D08B-41F2-8946-ABA98C3E0F27}" type="pres">
      <dgm:prSet presAssocID="{0478F864-FEEC-49F1-9AD0-D1CB9B850648}" presName="background2" presStyleLbl="node2" presStyleIdx="4" presStyleCnt="5"/>
      <dgm:spPr/>
    </dgm:pt>
    <dgm:pt modelId="{40CCA2CA-9DE4-4557-A18C-0200494867C3}" type="pres">
      <dgm:prSet presAssocID="{0478F864-FEEC-49F1-9AD0-D1CB9B850648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23C3EF-26A8-4177-AFE2-6C23626A1FAB}" type="pres">
      <dgm:prSet presAssocID="{0478F864-FEEC-49F1-9AD0-D1CB9B850648}" presName="hierChild3" presStyleCnt="0"/>
      <dgm:spPr/>
    </dgm:pt>
    <dgm:pt modelId="{2D63F4D4-ACD4-4A19-B494-D5BCD86F4F2E}" type="pres">
      <dgm:prSet presAssocID="{9E44D767-1E56-4003-9F21-330688FE852C}" presName="Name17" presStyleLbl="parChTrans1D3" presStyleIdx="4" presStyleCnt="5"/>
      <dgm:spPr/>
      <dgm:t>
        <a:bodyPr/>
        <a:lstStyle/>
        <a:p>
          <a:endParaRPr lang="ru-RU"/>
        </a:p>
      </dgm:t>
    </dgm:pt>
    <dgm:pt modelId="{A78D13AC-5051-4267-8CCF-76719A9BA19F}" type="pres">
      <dgm:prSet presAssocID="{7E1826E2-1524-4E4E-9D33-D42445F6F6A1}" presName="hierRoot3" presStyleCnt="0"/>
      <dgm:spPr/>
    </dgm:pt>
    <dgm:pt modelId="{569F0005-35AA-451B-8D15-47C5776EBF43}" type="pres">
      <dgm:prSet presAssocID="{7E1826E2-1524-4E4E-9D33-D42445F6F6A1}" presName="composite3" presStyleCnt="0"/>
      <dgm:spPr/>
    </dgm:pt>
    <dgm:pt modelId="{585D23A1-79FF-4377-90F2-6DD5CC09A52F}" type="pres">
      <dgm:prSet presAssocID="{7E1826E2-1524-4E4E-9D33-D42445F6F6A1}" presName="background3" presStyleLbl="node3" presStyleIdx="4" presStyleCnt="5"/>
      <dgm:spPr/>
    </dgm:pt>
    <dgm:pt modelId="{1B61D13D-EE57-42C8-B022-2AE6C9FBBBC2}" type="pres">
      <dgm:prSet presAssocID="{7E1826E2-1524-4E4E-9D33-D42445F6F6A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6F1077-C6E9-4BE4-BCA5-68DBE9F49297}" type="pres">
      <dgm:prSet presAssocID="{7E1826E2-1524-4E4E-9D33-D42445F6F6A1}" presName="hierChild4" presStyleCnt="0"/>
      <dgm:spPr/>
    </dgm:pt>
  </dgm:ptLst>
  <dgm:cxnLst>
    <dgm:cxn modelId="{DA57216E-BDCD-478F-9155-62362DC5399B}" type="presOf" srcId="{13E400E2-7C6A-4B34-AE5B-A403B5DC75F1}" destId="{5FDD8536-1394-43F2-9324-0A120E19ECD0}" srcOrd="0" destOrd="0" presId="urn:microsoft.com/office/officeart/2005/8/layout/hierarchy1"/>
    <dgm:cxn modelId="{711B4D18-1F0D-4731-84BE-7D5A2D85BD57}" type="presOf" srcId="{3D93B1BA-BF5E-457E-9820-0861DBF4C72F}" destId="{29F7056C-F17C-466C-810A-39CA5B13D7DB}" srcOrd="0" destOrd="0" presId="urn:microsoft.com/office/officeart/2005/8/layout/hierarchy1"/>
    <dgm:cxn modelId="{48DABD7B-DB1D-43F9-901D-98ABF2A6AB74}" type="presOf" srcId="{477761FB-336C-4A7E-890A-47A8FEEFE4C6}" destId="{50C1D385-99F4-4957-A66D-07508E47122C}" srcOrd="0" destOrd="0" presId="urn:microsoft.com/office/officeart/2005/8/layout/hierarchy1"/>
    <dgm:cxn modelId="{F4B0AC04-3F51-427A-9A0F-3966CFDA05BA}" srcId="{6F7CA33D-D09D-4DBE-8F71-266E617F6197}" destId="{0478F864-FEEC-49F1-9AD0-D1CB9B850648}" srcOrd="1" destOrd="0" parTransId="{CBA7C8AA-8205-4F67-BAD4-07E33B0A4588}" sibTransId="{5387B7BA-0F7A-41AB-B524-4352B985B7B6}"/>
    <dgm:cxn modelId="{526A1FC9-5A11-460F-BE41-DE9FFD6BA010}" srcId="{6F7CA33D-D09D-4DBE-8F71-266E617F6197}" destId="{F582B432-FBC6-4BDE-8C46-70A99781E1A0}" srcOrd="0" destOrd="0" parTransId="{477761FB-336C-4A7E-890A-47A8FEEFE4C6}" sibTransId="{82C3FBB2-00EE-43F4-9C5C-A5E082AB1518}"/>
    <dgm:cxn modelId="{2B614494-FD8E-4458-8EB3-590DF181886B}" type="presOf" srcId="{7E1826E2-1524-4E4E-9D33-D42445F6F6A1}" destId="{1B61D13D-EE57-42C8-B022-2AE6C9FBBBC2}" srcOrd="0" destOrd="0" presId="urn:microsoft.com/office/officeart/2005/8/layout/hierarchy1"/>
    <dgm:cxn modelId="{EDFD3A0B-EF72-46C0-A539-7FF8F0693C29}" srcId="{2EE1F25C-55B1-4AE8-BE37-176B80595AD6}" destId="{3D93B1BA-BF5E-457E-9820-0861DBF4C72F}" srcOrd="0" destOrd="0" parTransId="{BFD3B1EB-57D4-4377-A0D1-4C23E08B66BD}" sibTransId="{4905281B-473D-4689-B995-353189272DB1}"/>
    <dgm:cxn modelId="{5A91370A-C9C4-4F3A-9443-D416F1F2261D}" srcId="{F2FCCBAC-E95E-4F77-8FE1-C8D0DEFB186A}" destId="{C6B3636E-46A7-4FDB-9129-F28FE180278C}" srcOrd="0" destOrd="0" parTransId="{9A9308F1-2710-469C-A473-FCD3A032F7FB}" sibTransId="{EC1A9EED-4A29-4D7D-81C9-8914FD8E566B}"/>
    <dgm:cxn modelId="{D469E884-21EB-4EC1-8778-ECF3284F497E}" type="presOf" srcId="{733873B4-AD81-4263-B0A6-C3D0519B82A3}" destId="{8B155D78-481F-4C73-ADB5-DE3B388C3EFA}" srcOrd="0" destOrd="0" presId="urn:microsoft.com/office/officeart/2005/8/layout/hierarchy1"/>
    <dgm:cxn modelId="{DE30CC1E-F251-4962-B4D6-44D4A6429DFD}" type="presOf" srcId="{6BC84706-FB55-44B4-95B0-97219552C2DC}" destId="{F2772F5A-0DCD-420A-B1BA-4DE962AED0DA}" srcOrd="0" destOrd="0" presId="urn:microsoft.com/office/officeart/2005/8/layout/hierarchy1"/>
    <dgm:cxn modelId="{D85043DD-CECE-4CF0-A562-E80C84869DCC}" type="presOf" srcId="{6F7CA33D-D09D-4DBE-8F71-266E617F6197}" destId="{BB967924-2E37-4E6C-9E0B-96E6107F777A}" srcOrd="0" destOrd="0" presId="urn:microsoft.com/office/officeart/2005/8/layout/hierarchy1"/>
    <dgm:cxn modelId="{9FE11D25-25CB-4537-9E92-732738F8D529}" type="presOf" srcId="{79204B56-8284-44E6-AC6A-85D6CF3A0E25}" destId="{5E6E7568-41BB-4241-AA6B-0329209D4FB9}" srcOrd="0" destOrd="0" presId="urn:microsoft.com/office/officeart/2005/8/layout/hierarchy1"/>
    <dgm:cxn modelId="{EE5247A2-AF3F-4705-8A37-5A043156CDC1}" type="presOf" srcId="{C6B3636E-46A7-4FDB-9129-F28FE180278C}" destId="{B5721490-4E79-4F64-964C-2BBB2F85E167}" srcOrd="0" destOrd="0" presId="urn:microsoft.com/office/officeart/2005/8/layout/hierarchy1"/>
    <dgm:cxn modelId="{15AC6DBD-0550-456E-943E-16200ACCBF27}" srcId="{13E400E2-7C6A-4B34-AE5B-A403B5DC75F1}" destId="{6BC84706-FB55-44B4-95B0-97219552C2DC}" srcOrd="0" destOrd="0" parTransId="{B1886644-E8F1-4DBB-9052-4003408C27E7}" sibTransId="{96A9CA79-CADD-4622-8018-43956C4303DA}"/>
    <dgm:cxn modelId="{C8AB1CFC-ECF3-479C-AE25-223D4277256B}" type="presOf" srcId="{F2FCCBAC-E95E-4F77-8FE1-C8D0DEFB186A}" destId="{E80F2500-0200-452C-A89F-55E0E25D762E}" srcOrd="0" destOrd="0" presId="urn:microsoft.com/office/officeart/2005/8/layout/hierarchy1"/>
    <dgm:cxn modelId="{00AF3375-CE6A-4DD1-9AA0-DFB0CEF37857}" srcId="{F2FCCBAC-E95E-4F77-8FE1-C8D0DEFB186A}" destId="{6F7CA33D-D09D-4DBE-8F71-266E617F6197}" srcOrd="1" destOrd="0" parTransId="{5AFE5ED6-EFBD-4D9B-AF20-19DFF6A69261}" sibTransId="{ABD5583E-1DE8-4FA2-BC0A-468D52FD50CA}"/>
    <dgm:cxn modelId="{8DE7F7FA-D42E-411E-A4A6-BD65C7113E9E}" type="presOf" srcId="{45685EB9-9B8B-457C-9C9A-C778891E596A}" destId="{E001E45E-6914-4130-BC3B-CBE1CF7D5D31}" srcOrd="0" destOrd="0" presId="urn:microsoft.com/office/officeart/2005/8/layout/hierarchy1"/>
    <dgm:cxn modelId="{989256DA-3767-4624-9B6F-63F51164BF87}" type="presOf" srcId="{9A1FF8AB-950D-4B62-A262-C0B58E08D178}" destId="{7EBA343A-A961-471D-B1C1-E784A3D1CA05}" srcOrd="0" destOrd="0" presId="urn:microsoft.com/office/officeart/2005/8/layout/hierarchy1"/>
    <dgm:cxn modelId="{026DCA86-0583-49FD-8733-114C931B9BF3}" type="presOf" srcId="{B1886644-E8F1-4DBB-9052-4003408C27E7}" destId="{E049FE6F-2F95-45B9-AEA5-596BC9258174}" srcOrd="0" destOrd="0" presId="urn:microsoft.com/office/officeart/2005/8/layout/hierarchy1"/>
    <dgm:cxn modelId="{2E08046D-F59D-4052-AA2F-E4430AEBA766}" srcId="{9A1FF8AB-950D-4B62-A262-C0B58E08D178}" destId="{79204B56-8284-44E6-AC6A-85D6CF3A0E25}" srcOrd="0" destOrd="0" parTransId="{2229F58B-1710-4E7E-BF88-08659E2FA949}" sibTransId="{09E4D765-0D58-45B6-B5C6-EF1D7E749529}"/>
    <dgm:cxn modelId="{7A0E9D55-DAB7-4EA6-8330-84ECB371FF67}" type="presOf" srcId="{C51BEF32-4069-48C6-9578-72ADFA44E481}" destId="{2DC739D3-A0F9-4FD9-837A-591653793ECA}" srcOrd="0" destOrd="0" presId="urn:microsoft.com/office/officeart/2005/8/layout/hierarchy1"/>
    <dgm:cxn modelId="{C753FD7A-2602-4E60-87F7-AEA9D2044B1F}" type="presOf" srcId="{BFD3B1EB-57D4-4377-A0D1-4C23E08B66BD}" destId="{456B5DE9-D26C-406B-975C-5B1D05AED7BD}" srcOrd="0" destOrd="0" presId="urn:microsoft.com/office/officeart/2005/8/layout/hierarchy1"/>
    <dgm:cxn modelId="{F310FAF1-3832-41C6-BD89-F7D0CFA3ED3D}" type="presOf" srcId="{2229F58B-1710-4E7E-BF88-08659E2FA949}" destId="{A1D8D957-9B6A-458D-95A2-E152B025405A}" srcOrd="0" destOrd="0" presId="urn:microsoft.com/office/officeart/2005/8/layout/hierarchy1"/>
    <dgm:cxn modelId="{A1494C85-69E8-4662-B10E-8483FCDE3D45}" type="presOf" srcId="{0AE9C9B8-811C-4B07-9E53-03CAD8A6CCA8}" destId="{7149A928-6280-465E-B921-40FED296EB3A}" srcOrd="0" destOrd="0" presId="urn:microsoft.com/office/officeart/2005/8/layout/hierarchy1"/>
    <dgm:cxn modelId="{E1C2C770-6E9A-4384-9175-2B8F5B444C87}" srcId="{C6B3636E-46A7-4FDB-9129-F28FE180278C}" destId="{9A1FF8AB-950D-4B62-A262-C0B58E08D178}" srcOrd="1" destOrd="0" parTransId="{733873B4-AD81-4263-B0A6-C3D0519B82A3}" sibTransId="{78BE224C-F34F-403C-B0AE-FF5689001956}"/>
    <dgm:cxn modelId="{16727FBE-D401-4B31-8DF7-2ED7CE3A5A40}" srcId="{0478F864-FEEC-49F1-9AD0-D1CB9B850648}" destId="{7E1826E2-1524-4E4E-9D33-D42445F6F6A1}" srcOrd="0" destOrd="0" parTransId="{9E44D767-1E56-4003-9F21-330688FE852C}" sibTransId="{487C6809-48D3-4FA0-8F3C-8FE505179BD8}"/>
    <dgm:cxn modelId="{0B185175-7A84-4485-B983-7BCEC525EEE5}" srcId="{C6B3636E-46A7-4FDB-9129-F28FE180278C}" destId="{13E400E2-7C6A-4B34-AE5B-A403B5DC75F1}" srcOrd="0" destOrd="0" parTransId="{45685EB9-9B8B-457C-9C9A-C778891E596A}" sibTransId="{4118FD3D-77FA-45B6-A681-5B9070188D6C}"/>
    <dgm:cxn modelId="{8716150D-1620-4846-A841-91331EBD6E60}" type="presOf" srcId="{9E44D767-1E56-4003-9F21-330688FE852C}" destId="{2D63F4D4-ACD4-4A19-B494-D5BCD86F4F2E}" srcOrd="0" destOrd="0" presId="urn:microsoft.com/office/officeart/2005/8/layout/hierarchy1"/>
    <dgm:cxn modelId="{2DD5E3E0-312E-4B18-9034-873F3A086AD5}" srcId="{C6B3636E-46A7-4FDB-9129-F28FE180278C}" destId="{2EE1F25C-55B1-4AE8-BE37-176B80595AD6}" srcOrd="2" destOrd="0" parTransId="{0AE9C9B8-811C-4B07-9E53-03CAD8A6CCA8}" sibTransId="{94FDB809-DEFF-4245-9337-4F427D00FCD7}"/>
    <dgm:cxn modelId="{4E7FFE9A-2446-4486-BF02-0269C9A44255}" type="presOf" srcId="{CBA7C8AA-8205-4F67-BAD4-07E33B0A4588}" destId="{EA3569A6-197B-4EE1-A00F-B47CFA32B778}" srcOrd="0" destOrd="0" presId="urn:microsoft.com/office/officeart/2005/8/layout/hierarchy1"/>
    <dgm:cxn modelId="{B1B728DC-65E7-4562-85FE-0A2B8BCB8F83}" type="presOf" srcId="{2EE1F25C-55B1-4AE8-BE37-176B80595AD6}" destId="{16E1DA8F-4F40-4A71-83F9-080CB89D6072}" srcOrd="0" destOrd="0" presId="urn:microsoft.com/office/officeart/2005/8/layout/hierarchy1"/>
    <dgm:cxn modelId="{D8EAFD43-DA25-487D-983A-AD403A4338B0}" type="presOf" srcId="{7F1C23E4-00BC-4761-B965-FBE55FBC3901}" destId="{E83BD1AB-A98F-4B5A-809F-D42117177C71}" srcOrd="0" destOrd="0" presId="urn:microsoft.com/office/officeart/2005/8/layout/hierarchy1"/>
    <dgm:cxn modelId="{8CD0AF75-85F7-47CE-BA80-4A7AC9124C30}" type="presOf" srcId="{0478F864-FEEC-49F1-9AD0-D1CB9B850648}" destId="{40CCA2CA-9DE4-4557-A18C-0200494867C3}" srcOrd="0" destOrd="0" presId="urn:microsoft.com/office/officeart/2005/8/layout/hierarchy1"/>
    <dgm:cxn modelId="{F30CF5E1-9644-4358-AD58-DD0F0F8CC3A2}" srcId="{F582B432-FBC6-4BDE-8C46-70A99781E1A0}" destId="{7F1C23E4-00BC-4761-B965-FBE55FBC3901}" srcOrd="0" destOrd="0" parTransId="{C51BEF32-4069-48C6-9578-72ADFA44E481}" sibTransId="{6EFE2677-7FED-44E3-AA10-41122E6A020E}"/>
    <dgm:cxn modelId="{46852642-FAC8-4A5D-948A-497281DC4F6B}" type="presOf" srcId="{F582B432-FBC6-4BDE-8C46-70A99781E1A0}" destId="{1E7EF8CC-6CE2-4284-8F72-3742692579ED}" srcOrd="0" destOrd="0" presId="urn:microsoft.com/office/officeart/2005/8/layout/hierarchy1"/>
    <dgm:cxn modelId="{4B853496-939E-4AD5-9325-DD34273BE04E}" type="presParOf" srcId="{E80F2500-0200-452C-A89F-55E0E25D762E}" destId="{CFCE5E21-5761-427F-ACC4-5DF258EE5B65}" srcOrd="0" destOrd="0" presId="urn:microsoft.com/office/officeart/2005/8/layout/hierarchy1"/>
    <dgm:cxn modelId="{4DB061F6-8DF8-4D26-AFE1-30E85B849FC6}" type="presParOf" srcId="{CFCE5E21-5761-427F-ACC4-5DF258EE5B65}" destId="{CC12D4B0-8E98-4206-9532-4E8C7CC6389D}" srcOrd="0" destOrd="0" presId="urn:microsoft.com/office/officeart/2005/8/layout/hierarchy1"/>
    <dgm:cxn modelId="{AC03FF00-F1FD-41D5-86AB-E5A755D34C0D}" type="presParOf" srcId="{CC12D4B0-8E98-4206-9532-4E8C7CC6389D}" destId="{5EEF3025-1D17-4916-9131-3BE52ADDDB31}" srcOrd="0" destOrd="0" presId="urn:microsoft.com/office/officeart/2005/8/layout/hierarchy1"/>
    <dgm:cxn modelId="{C9EFA0D1-B933-400C-AFE8-D3AC11EC6EFA}" type="presParOf" srcId="{CC12D4B0-8E98-4206-9532-4E8C7CC6389D}" destId="{B5721490-4E79-4F64-964C-2BBB2F85E167}" srcOrd="1" destOrd="0" presId="urn:microsoft.com/office/officeart/2005/8/layout/hierarchy1"/>
    <dgm:cxn modelId="{01766A8D-4789-47CE-BF6E-F1BCF96E08F5}" type="presParOf" srcId="{CFCE5E21-5761-427F-ACC4-5DF258EE5B65}" destId="{D832C25C-6D90-4264-A5D0-66DF4BD5B728}" srcOrd="1" destOrd="0" presId="urn:microsoft.com/office/officeart/2005/8/layout/hierarchy1"/>
    <dgm:cxn modelId="{78F404EC-82A1-4FD7-A88A-54E9DD106635}" type="presParOf" srcId="{D832C25C-6D90-4264-A5D0-66DF4BD5B728}" destId="{E001E45E-6914-4130-BC3B-CBE1CF7D5D31}" srcOrd="0" destOrd="0" presId="urn:microsoft.com/office/officeart/2005/8/layout/hierarchy1"/>
    <dgm:cxn modelId="{06945FB9-D25E-4DA8-9189-3411A032D762}" type="presParOf" srcId="{D832C25C-6D90-4264-A5D0-66DF4BD5B728}" destId="{4A437EB9-F243-480E-A1D0-947E18B8C63B}" srcOrd="1" destOrd="0" presId="urn:microsoft.com/office/officeart/2005/8/layout/hierarchy1"/>
    <dgm:cxn modelId="{0799D692-9B52-4266-B398-A779C0D60C64}" type="presParOf" srcId="{4A437EB9-F243-480E-A1D0-947E18B8C63B}" destId="{1DBE5A78-3C86-45DB-97AE-A6B781AAB20B}" srcOrd="0" destOrd="0" presId="urn:microsoft.com/office/officeart/2005/8/layout/hierarchy1"/>
    <dgm:cxn modelId="{FA9F9009-9301-40AB-B086-D4885C057DEB}" type="presParOf" srcId="{1DBE5A78-3C86-45DB-97AE-A6B781AAB20B}" destId="{82C9FE5F-2C57-4113-8778-C7A09E65BD1E}" srcOrd="0" destOrd="0" presId="urn:microsoft.com/office/officeart/2005/8/layout/hierarchy1"/>
    <dgm:cxn modelId="{BD465FCB-F62B-4D6A-ADE2-F006E463E8A8}" type="presParOf" srcId="{1DBE5A78-3C86-45DB-97AE-A6B781AAB20B}" destId="{5FDD8536-1394-43F2-9324-0A120E19ECD0}" srcOrd="1" destOrd="0" presId="urn:microsoft.com/office/officeart/2005/8/layout/hierarchy1"/>
    <dgm:cxn modelId="{63289FD1-DB54-42D0-A9D1-28D3E107DA7B}" type="presParOf" srcId="{4A437EB9-F243-480E-A1D0-947E18B8C63B}" destId="{B8D6148C-6771-4101-AD24-ECF27417EC86}" srcOrd="1" destOrd="0" presId="urn:microsoft.com/office/officeart/2005/8/layout/hierarchy1"/>
    <dgm:cxn modelId="{A546B104-35BE-4831-B814-039054A0E515}" type="presParOf" srcId="{B8D6148C-6771-4101-AD24-ECF27417EC86}" destId="{E049FE6F-2F95-45B9-AEA5-596BC9258174}" srcOrd="0" destOrd="0" presId="urn:microsoft.com/office/officeart/2005/8/layout/hierarchy1"/>
    <dgm:cxn modelId="{B735DE26-47A7-4690-AB80-D71997DF5E30}" type="presParOf" srcId="{B8D6148C-6771-4101-AD24-ECF27417EC86}" destId="{D92B56C9-3C40-4121-A5E5-5BD6A776937C}" srcOrd="1" destOrd="0" presId="urn:microsoft.com/office/officeart/2005/8/layout/hierarchy1"/>
    <dgm:cxn modelId="{0F6A509A-E1AC-436F-9777-5654FD4147B9}" type="presParOf" srcId="{D92B56C9-3C40-4121-A5E5-5BD6A776937C}" destId="{8EACAF6C-E085-42CE-85DC-E254E1166C93}" srcOrd="0" destOrd="0" presId="urn:microsoft.com/office/officeart/2005/8/layout/hierarchy1"/>
    <dgm:cxn modelId="{D0B2ECEB-2A0A-4956-8494-D4A8F0F0D636}" type="presParOf" srcId="{8EACAF6C-E085-42CE-85DC-E254E1166C93}" destId="{CAA106DD-648C-4453-9F94-F93F1E6A2187}" srcOrd="0" destOrd="0" presId="urn:microsoft.com/office/officeart/2005/8/layout/hierarchy1"/>
    <dgm:cxn modelId="{EF58089D-185F-4198-B602-B6BCEB3F5A1B}" type="presParOf" srcId="{8EACAF6C-E085-42CE-85DC-E254E1166C93}" destId="{F2772F5A-0DCD-420A-B1BA-4DE962AED0DA}" srcOrd="1" destOrd="0" presId="urn:microsoft.com/office/officeart/2005/8/layout/hierarchy1"/>
    <dgm:cxn modelId="{5D95696C-5AA3-475D-A763-B434EC5C27E2}" type="presParOf" srcId="{D92B56C9-3C40-4121-A5E5-5BD6A776937C}" destId="{42431E01-C3ED-494B-B468-52E4C6890982}" srcOrd="1" destOrd="0" presId="urn:microsoft.com/office/officeart/2005/8/layout/hierarchy1"/>
    <dgm:cxn modelId="{9160349E-F8DB-4670-A29F-A07704811E17}" type="presParOf" srcId="{D832C25C-6D90-4264-A5D0-66DF4BD5B728}" destId="{8B155D78-481F-4C73-ADB5-DE3B388C3EFA}" srcOrd="2" destOrd="0" presId="urn:microsoft.com/office/officeart/2005/8/layout/hierarchy1"/>
    <dgm:cxn modelId="{E11381EA-B55A-490B-8320-5F5B86C52B56}" type="presParOf" srcId="{D832C25C-6D90-4264-A5D0-66DF4BD5B728}" destId="{E5D2149B-AC67-4EE8-A87F-146957EC142B}" srcOrd="3" destOrd="0" presId="urn:microsoft.com/office/officeart/2005/8/layout/hierarchy1"/>
    <dgm:cxn modelId="{0AE9F9B9-32B3-4778-826C-3F6B0A6A34B1}" type="presParOf" srcId="{E5D2149B-AC67-4EE8-A87F-146957EC142B}" destId="{9496B62C-32ED-45FC-BB01-B4F2C4E8D59A}" srcOrd="0" destOrd="0" presId="urn:microsoft.com/office/officeart/2005/8/layout/hierarchy1"/>
    <dgm:cxn modelId="{D76A10C3-94FE-4199-9201-3369406C0996}" type="presParOf" srcId="{9496B62C-32ED-45FC-BB01-B4F2C4E8D59A}" destId="{D1BA3943-5CFF-44FE-9530-683A4D7168D5}" srcOrd="0" destOrd="0" presId="urn:microsoft.com/office/officeart/2005/8/layout/hierarchy1"/>
    <dgm:cxn modelId="{0A50B70D-69E4-4B5B-A66C-9740058DCFC5}" type="presParOf" srcId="{9496B62C-32ED-45FC-BB01-B4F2C4E8D59A}" destId="{7EBA343A-A961-471D-B1C1-E784A3D1CA05}" srcOrd="1" destOrd="0" presId="urn:microsoft.com/office/officeart/2005/8/layout/hierarchy1"/>
    <dgm:cxn modelId="{1A9C2391-5A25-45FC-905B-B8E37C2D9EE7}" type="presParOf" srcId="{E5D2149B-AC67-4EE8-A87F-146957EC142B}" destId="{EF50AAE7-69C1-45C6-9602-CFFD667BBA81}" srcOrd="1" destOrd="0" presId="urn:microsoft.com/office/officeart/2005/8/layout/hierarchy1"/>
    <dgm:cxn modelId="{24066B25-E38B-417F-995A-8B6020BC4F9F}" type="presParOf" srcId="{EF50AAE7-69C1-45C6-9602-CFFD667BBA81}" destId="{A1D8D957-9B6A-458D-95A2-E152B025405A}" srcOrd="0" destOrd="0" presId="urn:microsoft.com/office/officeart/2005/8/layout/hierarchy1"/>
    <dgm:cxn modelId="{71E6C9DA-6922-4406-86DB-658E71F1D425}" type="presParOf" srcId="{EF50AAE7-69C1-45C6-9602-CFFD667BBA81}" destId="{3329BE7F-0B19-4DFF-A55F-B1876042B5AA}" srcOrd="1" destOrd="0" presId="urn:microsoft.com/office/officeart/2005/8/layout/hierarchy1"/>
    <dgm:cxn modelId="{AD573230-2312-4F95-9AC7-C3E2F81B336B}" type="presParOf" srcId="{3329BE7F-0B19-4DFF-A55F-B1876042B5AA}" destId="{981A223A-9EC6-46B2-A792-9177CF4DBD9B}" srcOrd="0" destOrd="0" presId="urn:microsoft.com/office/officeart/2005/8/layout/hierarchy1"/>
    <dgm:cxn modelId="{3FEC9449-C8A7-4C8F-A8C2-C0F0A99B539E}" type="presParOf" srcId="{981A223A-9EC6-46B2-A792-9177CF4DBD9B}" destId="{0C9579DC-986E-4420-9CBB-DAA4DAA3579A}" srcOrd="0" destOrd="0" presId="urn:microsoft.com/office/officeart/2005/8/layout/hierarchy1"/>
    <dgm:cxn modelId="{8263059C-1046-4D5F-958A-057ED5C25DE5}" type="presParOf" srcId="{981A223A-9EC6-46B2-A792-9177CF4DBD9B}" destId="{5E6E7568-41BB-4241-AA6B-0329209D4FB9}" srcOrd="1" destOrd="0" presId="urn:microsoft.com/office/officeart/2005/8/layout/hierarchy1"/>
    <dgm:cxn modelId="{D260F0F7-57C7-4B5F-9A38-7B66EB6D8878}" type="presParOf" srcId="{3329BE7F-0B19-4DFF-A55F-B1876042B5AA}" destId="{AF4E1286-1C3F-4CAE-8ECE-F34DB3019680}" srcOrd="1" destOrd="0" presId="urn:microsoft.com/office/officeart/2005/8/layout/hierarchy1"/>
    <dgm:cxn modelId="{3502D421-72B3-4888-91FA-276C2CFBC20C}" type="presParOf" srcId="{D832C25C-6D90-4264-A5D0-66DF4BD5B728}" destId="{7149A928-6280-465E-B921-40FED296EB3A}" srcOrd="4" destOrd="0" presId="urn:microsoft.com/office/officeart/2005/8/layout/hierarchy1"/>
    <dgm:cxn modelId="{8A0BAC6D-0858-448B-9FA1-E8834BCEDDAE}" type="presParOf" srcId="{D832C25C-6D90-4264-A5D0-66DF4BD5B728}" destId="{83C91242-E566-4B3E-BB32-AA82E05A6F4F}" srcOrd="5" destOrd="0" presId="urn:microsoft.com/office/officeart/2005/8/layout/hierarchy1"/>
    <dgm:cxn modelId="{F225AE9F-22E9-461F-872D-FC0FAAAA9B87}" type="presParOf" srcId="{83C91242-E566-4B3E-BB32-AA82E05A6F4F}" destId="{0CA1F2D7-3B0F-456F-B5C3-5DAA35D02792}" srcOrd="0" destOrd="0" presId="urn:microsoft.com/office/officeart/2005/8/layout/hierarchy1"/>
    <dgm:cxn modelId="{13249EFF-4AD3-498D-ACB7-E32F90CD7735}" type="presParOf" srcId="{0CA1F2D7-3B0F-456F-B5C3-5DAA35D02792}" destId="{1833151C-2CB7-49A3-94C5-A58177C2A390}" srcOrd="0" destOrd="0" presId="urn:microsoft.com/office/officeart/2005/8/layout/hierarchy1"/>
    <dgm:cxn modelId="{F486E617-181E-4693-95B1-A9B07A1BD4BC}" type="presParOf" srcId="{0CA1F2D7-3B0F-456F-B5C3-5DAA35D02792}" destId="{16E1DA8F-4F40-4A71-83F9-080CB89D6072}" srcOrd="1" destOrd="0" presId="urn:microsoft.com/office/officeart/2005/8/layout/hierarchy1"/>
    <dgm:cxn modelId="{2336636B-FE9C-45F7-B166-F895DC3F546F}" type="presParOf" srcId="{83C91242-E566-4B3E-BB32-AA82E05A6F4F}" destId="{8487260F-C3FF-4270-8851-D3B5EBA0FC88}" srcOrd="1" destOrd="0" presId="urn:microsoft.com/office/officeart/2005/8/layout/hierarchy1"/>
    <dgm:cxn modelId="{C2A06928-F712-422B-B111-8AB227FAA89C}" type="presParOf" srcId="{8487260F-C3FF-4270-8851-D3B5EBA0FC88}" destId="{456B5DE9-D26C-406B-975C-5B1D05AED7BD}" srcOrd="0" destOrd="0" presId="urn:microsoft.com/office/officeart/2005/8/layout/hierarchy1"/>
    <dgm:cxn modelId="{E08B1599-7C12-4410-83FF-EF214EFE4FD5}" type="presParOf" srcId="{8487260F-C3FF-4270-8851-D3B5EBA0FC88}" destId="{38D7B7D6-F01D-4B93-A883-4A67A3E9BCF6}" srcOrd="1" destOrd="0" presId="urn:microsoft.com/office/officeart/2005/8/layout/hierarchy1"/>
    <dgm:cxn modelId="{8CD8DA8A-FEC6-4270-A2C9-2AC1FB746E95}" type="presParOf" srcId="{38D7B7D6-F01D-4B93-A883-4A67A3E9BCF6}" destId="{329B98E5-D9FA-4F52-8276-7C401100A8E6}" srcOrd="0" destOrd="0" presId="urn:microsoft.com/office/officeart/2005/8/layout/hierarchy1"/>
    <dgm:cxn modelId="{0D8B63DC-9C0D-4B44-A838-E6CA156F4F15}" type="presParOf" srcId="{329B98E5-D9FA-4F52-8276-7C401100A8E6}" destId="{ADCBE236-295E-42FD-9199-CE7B30DC925C}" srcOrd="0" destOrd="0" presId="urn:microsoft.com/office/officeart/2005/8/layout/hierarchy1"/>
    <dgm:cxn modelId="{CC6368D5-313F-4DC4-B54F-98B5246D255B}" type="presParOf" srcId="{329B98E5-D9FA-4F52-8276-7C401100A8E6}" destId="{29F7056C-F17C-466C-810A-39CA5B13D7DB}" srcOrd="1" destOrd="0" presId="urn:microsoft.com/office/officeart/2005/8/layout/hierarchy1"/>
    <dgm:cxn modelId="{2849B8E0-686F-4E72-8FEC-C35C1A0DBB38}" type="presParOf" srcId="{38D7B7D6-F01D-4B93-A883-4A67A3E9BCF6}" destId="{925A31B7-D2FA-4C53-91A7-FDAAC44BEE49}" srcOrd="1" destOrd="0" presId="urn:microsoft.com/office/officeart/2005/8/layout/hierarchy1"/>
    <dgm:cxn modelId="{370E00FA-C42E-4D27-B85C-15F9AC22718A}" type="presParOf" srcId="{E80F2500-0200-452C-A89F-55E0E25D762E}" destId="{768A83BB-99FA-4FFC-B8A7-485110625F19}" srcOrd="1" destOrd="0" presId="urn:microsoft.com/office/officeart/2005/8/layout/hierarchy1"/>
    <dgm:cxn modelId="{46D8FDC2-012D-4323-92AA-975A5C94B262}" type="presParOf" srcId="{768A83BB-99FA-4FFC-B8A7-485110625F19}" destId="{71027DBA-EBF1-45FE-8E06-7FD5EC3FC62C}" srcOrd="0" destOrd="0" presId="urn:microsoft.com/office/officeart/2005/8/layout/hierarchy1"/>
    <dgm:cxn modelId="{76C84DFF-95EB-4204-B0AB-658EB177A919}" type="presParOf" srcId="{71027DBA-EBF1-45FE-8E06-7FD5EC3FC62C}" destId="{4A6F9FED-EB50-4FEA-8832-D9626280FB7C}" srcOrd="0" destOrd="0" presId="urn:microsoft.com/office/officeart/2005/8/layout/hierarchy1"/>
    <dgm:cxn modelId="{C21266BB-8D6D-495C-A2F8-75EDC2D59210}" type="presParOf" srcId="{71027DBA-EBF1-45FE-8E06-7FD5EC3FC62C}" destId="{BB967924-2E37-4E6C-9E0B-96E6107F777A}" srcOrd="1" destOrd="0" presId="urn:microsoft.com/office/officeart/2005/8/layout/hierarchy1"/>
    <dgm:cxn modelId="{A0E7A63B-24D8-402E-AF2C-805038A84985}" type="presParOf" srcId="{768A83BB-99FA-4FFC-B8A7-485110625F19}" destId="{2D1ABC7F-1CD0-4485-9197-CD27B903B36C}" srcOrd="1" destOrd="0" presId="urn:microsoft.com/office/officeart/2005/8/layout/hierarchy1"/>
    <dgm:cxn modelId="{A7D408AF-DAF1-41D2-AB5C-84815D93D133}" type="presParOf" srcId="{2D1ABC7F-1CD0-4485-9197-CD27B903B36C}" destId="{50C1D385-99F4-4957-A66D-07508E47122C}" srcOrd="0" destOrd="0" presId="urn:microsoft.com/office/officeart/2005/8/layout/hierarchy1"/>
    <dgm:cxn modelId="{7BC0EF5F-4DCB-4DEC-BC28-124F5699B07B}" type="presParOf" srcId="{2D1ABC7F-1CD0-4485-9197-CD27B903B36C}" destId="{48C2A019-57DA-462A-8533-31CCBAFDF536}" srcOrd="1" destOrd="0" presId="urn:microsoft.com/office/officeart/2005/8/layout/hierarchy1"/>
    <dgm:cxn modelId="{B9BF9B21-E413-4DFC-AC30-22F7D98A2581}" type="presParOf" srcId="{48C2A019-57DA-462A-8533-31CCBAFDF536}" destId="{C79F9033-71FD-4A60-9FBF-122C5EE56AC7}" srcOrd="0" destOrd="0" presId="urn:microsoft.com/office/officeart/2005/8/layout/hierarchy1"/>
    <dgm:cxn modelId="{047F4444-E3BD-48DF-9E20-A05C8DA6BF80}" type="presParOf" srcId="{C79F9033-71FD-4A60-9FBF-122C5EE56AC7}" destId="{FED9195D-C86B-4E82-BE47-68C541505056}" srcOrd="0" destOrd="0" presId="urn:microsoft.com/office/officeart/2005/8/layout/hierarchy1"/>
    <dgm:cxn modelId="{846EED2A-A57E-454E-AAB7-E892636B4E8B}" type="presParOf" srcId="{C79F9033-71FD-4A60-9FBF-122C5EE56AC7}" destId="{1E7EF8CC-6CE2-4284-8F72-3742692579ED}" srcOrd="1" destOrd="0" presId="urn:microsoft.com/office/officeart/2005/8/layout/hierarchy1"/>
    <dgm:cxn modelId="{22D1738D-4E48-4E62-8AC1-71AADF100244}" type="presParOf" srcId="{48C2A019-57DA-462A-8533-31CCBAFDF536}" destId="{344413F2-4C82-44B0-9BAA-FE1B73EFEE93}" srcOrd="1" destOrd="0" presId="urn:microsoft.com/office/officeart/2005/8/layout/hierarchy1"/>
    <dgm:cxn modelId="{A7A36B5C-A0F9-4DD6-B96A-B956458A970D}" type="presParOf" srcId="{344413F2-4C82-44B0-9BAA-FE1B73EFEE93}" destId="{2DC739D3-A0F9-4FD9-837A-591653793ECA}" srcOrd="0" destOrd="0" presId="urn:microsoft.com/office/officeart/2005/8/layout/hierarchy1"/>
    <dgm:cxn modelId="{5A056001-9264-4495-AC93-98496C4411D3}" type="presParOf" srcId="{344413F2-4C82-44B0-9BAA-FE1B73EFEE93}" destId="{CD2041F4-C45B-46F8-9391-15DDA22E4016}" srcOrd="1" destOrd="0" presId="urn:microsoft.com/office/officeart/2005/8/layout/hierarchy1"/>
    <dgm:cxn modelId="{0F0D7EBC-789D-468B-999F-AE63B8D278CA}" type="presParOf" srcId="{CD2041F4-C45B-46F8-9391-15DDA22E4016}" destId="{8C16981E-D3FC-4E29-A31C-99C277E9D944}" srcOrd="0" destOrd="0" presId="urn:microsoft.com/office/officeart/2005/8/layout/hierarchy1"/>
    <dgm:cxn modelId="{0559DCD9-AB0A-42B5-8CED-1F8346C6AFC3}" type="presParOf" srcId="{8C16981E-D3FC-4E29-A31C-99C277E9D944}" destId="{C54A6280-FAA5-4A5B-B008-87A5E12C9A14}" srcOrd="0" destOrd="0" presId="urn:microsoft.com/office/officeart/2005/8/layout/hierarchy1"/>
    <dgm:cxn modelId="{44CAEC0E-5208-43A4-B89F-61821246B9E6}" type="presParOf" srcId="{8C16981E-D3FC-4E29-A31C-99C277E9D944}" destId="{E83BD1AB-A98F-4B5A-809F-D42117177C71}" srcOrd="1" destOrd="0" presId="urn:microsoft.com/office/officeart/2005/8/layout/hierarchy1"/>
    <dgm:cxn modelId="{3A670B7E-788A-4F8C-9860-F5144CFC4B62}" type="presParOf" srcId="{CD2041F4-C45B-46F8-9391-15DDA22E4016}" destId="{037032BC-0FB2-4ED4-8B58-EDD302CC4C9A}" srcOrd="1" destOrd="0" presId="urn:microsoft.com/office/officeart/2005/8/layout/hierarchy1"/>
    <dgm:cxn modelId="{17C3A62F-5C1A-4CC2-B3C6-C80388F5BF9C}" type="presParOf" srcId="{2D1ABC7F-1CD0-4485-9197-CD27B903B36C}" destId="{EA3569A6-197B-4EE1-A00F-B47CFA32B778}" srcOrd="2" destOrd="0" presId="urn:microsoft.com/office/officeart/2005/8/layout/hierarchy1"/>
    <dgm:cxn modelId="{6A04C4C7-4F76-4994-958F-F9D1251DB3DD}" type="presParOf" srcId="{2D1ABC7F-1CD0-4485-9197-CD27B903B36C}" destId="{CB34F0CE-22D8-41AC-B939-CCEE89B5A888}" srcOrd="3" destOrd="0" presId="urn:microsoft.com/office/officeart/2005/8/layout/hierarchy1"/>
    <dgm:cxn modelId="{9A021C1D-3625-445A-9196-ABB71F2A1C9B}" type="presParOf" srcId="{CB34F0CE-22D8-41AC-B939-CCEE89B5A888}" destId="{4F5940D7-3CF1-4BC2-AB43-EA6FB4D4EA9E}" srcOrd="0" destOrd="0" presId="urn:microsoft.com/office/officeart/2005/8/layout/hierarchy1"/>
    <dgm:cxn modelId="{C5D01402-9C0E-44CB-856F-91A4865F32A0}" type="presParOf" srcId="{4F5940D7-3CF1-4BC2-AB43-EA6FB4D4EA9E}" destId="{3995B40C-D08B-41F2-8946-ABA98C3E0F27}" srcOrd="0" destOrd="0" presId="urn:microsoft.com/office/officeart/2005/8/layout/hierarchy1"/>
    <dgm:cxn modelId="{ABF4BAF4-F0EB-4BFA-9C25-9C16E6BFEAC1}" type="presParOf" srcId="{4F5940D7-3CF1-4BC2-AB43-EA6FB4D4EA9E}" destId="{40CCA2CA-9DE4-4557-A18C-0200494867C3}" srcOrd="1" destOrd="0" presId="urn:microsoft.com/office/officeart/2005/8/layout/hierarchy1"/>
    <dgm:cxn modelId="{D4F569B0-88A7-4847-B783-225ACB7A02B7}" type="presParOf" srcId="{CB34F0CE-22D8-41AC-B939-CCEE89B5A888}" destId="{0823C3EF-26A8-4177-AFE2-6C23626A1FAB}" srcOrd="1" destOrd="0" presId="urn:microsoft.com/office/officeart/2005/8/layout/hierarchy1"/>
    <dgm:cxn modelId="{8432BA2F-0ECA-4272-8407-8F20E8E32D7E}" type="presParOf" srcId="{0823C3EF-26A8-4177-AFE2-6C23626A1FAB}" destId="{2D63F4D4-ACD4-4A19-B494-D5BCD86F4F2E}" srcOrd="0" destOrd="0" presId="urn:microsoft.com/office/officeart/2005/8/layout/hierarchy1"/>
    <dgm:cxn modelId="{FA14391A-A638-4154-8E75-D93DD7F990C8}" type="presParOf" srcId="{0823C3EF-26A8-4177-AFE2-6C23626A1FAB}" destId="{A78D13AC-5051-4267-8CCF-76719A9BA19F}" srcOrd="1" destOrd="0" presId="urn:microsoft.com/office/officeart/2005/8/layout/hierarchy1"/>
    <dgm:cxn modelId="{1FBBAB77-95C9-4F2A-9423-315178ECF0EE}" type="presParOf" srcId="{A78D13AC-5051-4267-8CCF-76719A9BA19F}" destId="{569F0005-35AA-451B-8D15-47C5776EBF43}" srcOrd="0" destOrd="0" presId="urn:microsoft.com/office/officeart/2005/8/layout/hierarchy1"/>
    <dgm:cxn modelId="{188295C8-44D9-41EE-AF05-7E6390E1AFE5}" type="presParOf" srcId="{569F0005-35AA-451B-8D15-47C5776EBF43}" destId="{585D23A1-79FF-4377-90F2-6DD5CC09A52F}" srcOrd="0" destOrd="0" presId="urn:microsoft.com/office/officeart/2005/8/layout/hierarchy1"/>
    <dgm:cxn modelId="{73F0CA9B-CC3A-4287-A1A5-CAC346D34F8B}" type="presParOf" srcId="{569F0005-35AA-451B-8D15-47C5776EBF43}" destId="{1B61D13D-EE57-42C8-B022-2AE6C9FBBBC2}" srcOrd="1" destOrd="0" presId="urn:microsoft.com/office/officeart/2005/8/layout/hierarchy1"/>
    <dgm:cxn modelId="{712A34B8-220A-4D4F-9336-721C7556800C}" type="presParOf" srcId="{A78D13AC-5051-4267-8CCF-76719A9BA19F}" destId="{796F1077-C6E9-4BE4-BCA5-68DBE9F4929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1DF4A5-3F8E-4467-9895-F13A9C9870E2}" type="doc">
      <dgm:prSet loTypeId="urn:microsoft.com/office/officeart/2005/8/layout/target3" loCatId="relationship" qsTypeId="urn:microsoft.com/office/officeart/2005/8/quickstyle/3d5" qsCatId="3D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CFB3A8AD-03C5-4B81-9B10-1408360F496B}">
      <dgm:prSet/>
      <dgm:spPr/>
      <dgm:t>
        <a:bodyPr/>
        <a:lstStyle/>
        <a:p>
          <a:pPr rtl="0"/>
          <a:r>
            <a:rPr lang="ru-RU" dirty="0" smtClean="0"/>
            <a:t>СОШ №4</a:t>
          </a:r>
          <a:endParaRPr lang="ru-RU" dirty="0"/>
        </a:p>
      </dgm:t>
    </dgm:pt>
    <dgm:pt modelId="{AD738E55-DDC5-42D7-85D9-DBA61BBFF3C0}" type="parTrans" cxnId="{BF0F3383-2858-41BA-9623-F1AD1FA6E484}">
      <dgm:prSet/>
      <dgm:spPr/>
      <dgm:t>
        <a:bodyPr/>
        <a:lstStyle/>
        <a:p>
          <a:endParaRPr lang="ru-RU"/>
        </a:p>
      </dgm:t>
    </dgm:pt>
    <dgm:pt modelId="{A976F5E7-84A2-4600-9E8C-8CA604C85531}" type="sibTrans" cxnId="{BF0F3383-2858-41BA-9623-F1AD1FA6E484}">
      <dgm:prSet/>
      <dgm:spPr/>
      <dgm:t>
        <a:bodyPr/>
        <a:lstStyle/>
        <a:p>
          <a:endParaRPr lang="ru-RU"/>
        </a:p>
      </dgm:t>
    </dgm:pt>
    <dgm:pt modelId="{7DF1DD66-7322-4EB9-8266-AFAFFC133ED2}">
      <dgm:prSet/>
      <dgm:spPr/>
      <dgm:t>
        <a:bodyPr/>
        <a:lstStyle/>
        <a:p>
          <a:pPr rtl="0"/>
          <a:r>
            <a:rPr lang="ru-RU" dirty="0" err="1" smtClean="0"/>
            <a:t>Шугуровская</a:t>
          </a:r>
          <a:r>
            <a:rPr lang="ru-RU" dirty="0" smtClean="0"/>
            <a:t> СОШ </a:t>
          </a:r>
          <a:endParaRPr lang="ru-RU" dirty="0"/>
        </a:p>
      </dgm:t>
    </dgm:pt>
    <dgm:pt modelId="{2F3589E1-F330-413C-9DA2-E06C71C1E220}" type="parTrans" cxnId="{BAFD689A-EB68-4F73-81C2-890EBDEAED29}">
      <dgm:prSet/>
      <dgm:spPr/>
      <dgm:t>
        <a:bodyPr/>
        <a:lstStyle/>
        <a:p>
          <a:endParaRPr lang="ru-RU"/>
        </a:p>
      </dgm:t>
    </dgm:pt>
    <dgm:pt modelId="{4630B666-C115-4522-9DDC-D268E3743B13}" type="sibTrans" cxnId="{BAFD689A-EB68-4F73-81C2-890EBDEAED29}">
      <dgm:prSet/>
      <dgm:spPr/>
      <dgm:t>
        <a:bodyPr/>
        <a:lstStyle/>
        <a:p>
          <a:endParaRPr lang="ru-RU"/>
        </a:p>
      </dgm:t>
    </dgm:pt>
    <dgm:pt modelId="{AAE92E3B-DA2B-4C27-870B-C7AD77BFAF09}">
      <dgm:prSet/>
      <dgm:spPr/>
      <dgm:t>
        <a:bodyPr/>
        <a:lstStyle/>
        <a:p>
          <a:pPr rtl="0"/>
          <a:r>
            <a:rPr lang="ru-RU" dirty="0" err="1" smtClean="0"/>
            <a:t>Зеленорощинская</a:t>
          </a:r>
          <a:r>
            <a:rPr lang="ru-RU" dirty="0" smtClean="0"/>
            <a:t> СОШ</a:t>
          </a:r>
          <a:endParaRPr lang="ru-RU" dirty="0"/>
        </a:p>
      </dgm:t>
    </dgm:pt>
    <dgm:pt modelId="{DEBCF9C7-B65B-4A27-BF1F-4F5F0BE7C054}" type="parTrans" cxnId="{618AC44E-05C9-4FA1-9B30-FED1F45DD54C}">
      <dgm:prSet/>
      <dgm:spPr/>
      <dgm:t>
        <a:bodyPr/>
        <a:lstStyle/>
        <a:p>
          <a:endParaRPr lang="ru-RU"/>
        </a:p>
      </dgm:t>
    </dgm:pt>
    <dgm:pt modelId="{896D699C-1D9F-4E77-BE75-362DC364F90D}" type="sibTrans" cxnId="{618AC44E-05C9-4FA1-9B30-FED1F45DD54C}">
      <dgm:prSet/>
      <dgm:spPr/>
      <dgm:t>
        <a:bodyPr/>
        <a:lstStyle/>
        <a:p>
          <a:endParaRPr lang="ru-RU"/>
        </a:p>
      </dgm:t>
    </dgm:pt>
    <dgm:pt modelId="{751A0FDC-F272-4DCA-9107-C1F88BBDCEB4}">
      <dgm:prSet/>
      <dgm:spPr/>
      <dgm:t>
        <a:bodyPr/>
        <a:lstStyle/>
        <a:p>
          <a:pPr rtl="0"/>
          <a:r>
            <a:rPr lang="ru-RU" dirty="0" err="1" smtClean="0"/>
            <a:t>Тимяшевская</a:t>
          </a:r>
          <a:r>
            <a:rPr lang="ru-RU" dirty="0" smtClean="0"/>
            <a:t> СОШ</a:t>
          </a:r>
          <a:endParaRPr lang="ru-RU" dirty="0"/>
        </a:p>
      </dgm:t>
    </dgm:pt>
    <dgm:pt modelId="{D32007BA-925B-43CE-9C3D-7ABFDC336590}" type="parTrans" cxnId="{1055862E-1051-4302-9017-B69BA98161E7}">
      <dgm:prSet/>
      <dgm:spPr/>
      <dgm:t>
        <a:bodyPr/>
        <a:lstStyle/>
        <a:p>
          <a:endParaRPr lang="ru-RU"/>
        </a:p>
      </dgm:t>
    </dgm:pt>
    <dgm:pt modelId="{4AF33D82-63B0-4445-857E-7D3990EC60D1}" type="sibTrans" cxnId="{1055862E-1051-4302-9017-B69BA98161E7}">
      <dgm:prSet/>
      <dgm:spPr/>
      <dgm:t>
        <a:bodyPr/>
        <a:lstStyle/>
        <a:p>
          <a:endParaRPr lang="ru-RU"/>
        </a:p>
      </dgm:t>
    </dgm:pt>
    <dgm:pt modelId="{E1A3FAA5-82B5-4397-99D7-16D2ABC4BF54}" type="pres">
      <dgm:prSet presAssocID="{3D1DF4A5-3F8E-4467-9895-F13A9C9870E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94A202-8D1E-4497-83B5-EAAA1FE9803F}" type="pres">
      <dgm:prSet presAssocID="{CFB3A8AD-03C5-4B81-9B10-1408360F496B}" presName="circle1" presStyleLbl="node1" presStyleIdx="0" presStyleCnt="4"/>
      <dgm:spPr/>
    </dgm:pt>
    <dgm:pt modelId="{39CD037A-F9D7-4069-8AC7-1554E63577E2}" type="pres">
      <dgm:prSet presAssocID="{CFB3A8AD-03C5-4B81-9B10-1408360F496B}" presName="space" presStyleCnt="0"/>
      <dgm:spPr/>
    </dgm:pt>
    <dgm:pt modelId="{AC7E5663-0255-4EF9-8F6D-2BFFC5455E13}" type="pres">
      <dgm:prSet presAssocID="{CFB3A8AD-03C5-4B81-9B10-1408360F496B}" presName="rect1" presStyleLbl="alignAcc1" presStyleIdx="0" presStyleCnt="4"/>
      <dgm:spPr/>
      <dgm:t>
        <a:bodyPr/>
        <a:lstStyle/>
        <a:p>
          <a:endParaRPr lang="ru-RU"/>
        </a:p>
      </dgm:t>
    </dgm:pt>
    <dgm:pt modelId="{687D3DC5-54E2-42F5-A0C5-913DBB1FDAF7}" type="pres">
      <dgm:prSet presAssocID="{7DF1DD66-7322-4EB9-8266-AFAFFC133ED2}" presName="vertSpace2" presStyleLbl="node1" presStyleIdx="0" presStyleCnt="4"/>
      <dgm:spPr/>
    </dgm:pt>
    <dgm:pt modelId="{9E503EFD-4049-4DB5-8020-B95C10C248A4}" type="pres">
      <dgm:prSet presAssocID="{7DF1DD66-7322-4EB9-8266-AFAFFC133ED2}" presName="circle2" presStyleLbl="node1" presStyleIdx="1" presStyleCnt="4"/>
      <dgm:spPr/>
    </dgm:pt>
    <dgm:pt modelId="{EE04784B-ABEB-4403-A15F-2DD4184BBB55}" type="pres">
      <dgm:prSet presAssocID="{7DF1DD66-7322-4EB9-8266-AFAFFC133ED2}" presName="rect2" presStyleLbl="alignAcc1" presStyleIdx="1" presStyleCnt="4"/>
      <dgm:spPr/>
      <dgm:t>
        <a:bodyPr/>
        <a:lstStyle/>
        <a:p>
          <a:endParaRPr lang="ru-RU"/>
        </a:p>
      </dgm:t>
    </dgm:pt>
    <dgm:pt modelId="{7BFA762C-429E-400D-8D02-B1CC5D380EC3}" type="pres">
      <dgm:prSet presAssocID="{AAE92E3B-DA2B-4C27-870B-C7AD77BFAF09}" presName="vertSpace3" presStyleLbl="node1" presStyleIdx="1" presStyleCnt="4"/>
      <dgm:spPr/>
    </dgm:pt>
    <dgm:pt modelId="{2095C027-DA34-43B6-9214-94E6B89E4A0E}" type="pres">
      <dgm:prSet presAssocID="{AAE92E3B-DA2B-4C27-870B-C7AD77BFAF09}" presName="circle3" presStyleLbl="node1" presStyleIdx="2" presStyleCnt="4"/>
      <dgm:spPr/>
    </dgm:pt>
    <dgm:pt modelId="{F580EFAD-34BF-4E30-9A14-537DF2B73190}" type="pres">
      <dgm:prSet presAssocID="{AAE92E3B-DA2B-4C27-870B-C7AD77BFAF09}" presName="rect3" presStyleLbl="alignAcc1" presStyleIdx="2" presStyleCnt="4"/>
      <dgm:spPr/>
      <dgm:t>
        <a:bodyPr/>
        <a:lstStyle/>
        <a:p>
          <a:endParaRPr lang="ru-RU"/>
        </a:p>
      </dgm:t>
    </dgm:pt>
    <dgm:pt modelId="{CE9B76EF-8580-49B0-8AE0-97191185AA60}" type="pres">
      <dgm:prSet presAssocID="{751A0FDC-F272-4DCA-9107-C1F88BBDCEB4}" presName="vertSpace4" presStyleLbl="node1" presStyleIdx="2" presStyleCnt="4"/>
      <dgm:spPr/>
    </dgm:pt>
    <dgm:pt modelId="{271E2D69-21C4-4FEE-9B4B-141C7C28D3F3}" type="pres">
      <dgm:prSet presAssocID="{751A0FDC-F272-4DCA-9107-C1F88BBDCEB4}" presName="circle4" presStyleLbl="node1" presStyleIdx="3" presStyleCnt="4"/>
      <dgm:spPr/>
    </dgm:pt>
    <dgm:pt modelId="{CC7BC52D-D7B1-4E99-B648-2C212AE0C794}" type="pres">
      <dgm:prSet presAssocID="{751A0FDC-F272-4DCA-9107-C1F88BBDCEB4}" presName="rect4" presStyleLbl="alignAcc1" presStyleIdx="3" presStyleCnt="4"/>
      <dgm:spPr/>
      <dgm:t>
        <a:bodyPr/>
        <a:lstStyle/>
        <a:p>
          <a:endParaRPr lang="ru-RU"/>
        </a:p>
      </dgm:t>
    </dgm:pt>
    <dgm:pt modelId="{8A3A4FE5-DD2E-455E-9245-0EAF6610A150}" type="pres">
      <dgm:prSet presAssocID="{CFB3A8AD-03C5-4B81-9B10-1408360F496B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64152-B191-404C-B46D-53E5A28F4EDC}" type="pres">
      <dgm:prSet presAssocID="{7DF1DD66-7322-4EB9-8266-AFAFFC133ED2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C6D70-E03B-4305-8ABC-EEF31DEDE144}" type="pres">
      <dgm:prSet presAssocID="{AAE92E3B-DA2B-4C27-870B-C7AD77BFAF09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E6FBDB-3272-4042-8278-4374DBEA04ED}" type="pres">
      <dgm:prSet presAssocID="{751A0FDC-F272-4DCA-9107-C1F88BBDCEB4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AFEDA-7B08-42FD-BB7B-EF3C9D3D7415}" type="presOf" srcId="{CFB3A8AD-03C5-4B81-9B10-1408360F496B}" destId="{AC7E5663-0255-4EF9-8F6D-2BFFC5455E13}" srcOrd="0" destOrd="0" presId="urn:microsoft.com/office/officeart/2005/8/layout/target3"/>
    <dgm:cxn modelId="{4DFB9E7E-809C-404F-A17B-EED1F5B39EC9}" type="presOf" srcId="{751A0FDC-F272-4DCA-9107-C1F88BBDCEB4}" destId="{7AE6FBDB-3272-4042-8278-4374DBEA04ED}" srcOrd="1" destOrd="0" presId="urn:microsoft.com/office/officeart/2005/8/layout/target3"/>
    <dgm:cxn modelId="{C56248E9-CE94-415F-8B35-295184D62710}" type="presOf" srcId="{AAE92E3B-DA2B-4C27-870B-C7AD77BFAF09}" destId="{A12C6D70-E03B-4305-8ABC-EEF31DEDE144}" srcOrd="1" destOrd="0" presId="urn:microsoft.com/office/officeart/2005/8/layout/target3"/>
    <dgm:cxn modelId="{D9DDE1F5-076C-45E8-8025-D61542182D75}" type="presOf" srcId="{751A0FDC-F272-4DCA-9107-C1F88BBDCEB4}" destId="{CC7BC52D-D7B1-4E99-B648-2C212AE0C794}" srcOrd="0" destOrd="0" presId="urn:microsoft.com/office/officeart/2005/8/layout/target3"/>
    <dgm:cxn modelId="{BAFD689A-EB68-4F73-81C2-890EBDEAED29}" srcId="{3D1DF4A5-3F8E-4467-9895-F13A9C9870E2}" destId="{7DF1DD66-7322-4EB9-8266-AFAFFC133ED2}" srcOrd="1" destOrd="0" parTransId="{2F3589E1-F330-413C-9DA2-E06C71C1E220}" sibTransId="{4630B666-C115-4522-9DDC-D268E3743B13}"/>
    <dgm:cxn modelId="{BF0F3383-2858-41BA-9623-F1AD1FA6E484}" srcId="{3D1DF4A5-3F8E-4467-9895-F13A9C9870E2}" destId="{CFB3A8AD-03C5-4B81-9B10-1408360F496B}" srcOrd="0" destOrd="0" parTransId="{AD738E55-DDC5-42D7-85D9-DBA61BBFF3C0}" sibTransId="{A976F5E7-84A2-4600-9E8C-8CA604C85531}"/>
    <dgm:cxn modelId="{53422946-BCA6-42AB-8B59-E04B25812DCD}" type="presOf" srcId="{7DF1DD66-7322-4EB9-8266-AFAFFC133ED2}" destId="{48364152-B191-404C-B46D-53E5A28F4EDC}" srcOrd="1" destOrd="0" presId="urn:microsoft.com/office/officeart/2005/8/layout/target3"/>
    <dgm:cxn modelId="{25969BF8-D8C8-40D3-BAB1-CA72DCEA9462}" type="presOf" srcId="{CFB3A8AD-03C5-4B81-9B10-1408360F496B}" destId="{8A3A4FE5-DD2E-455E-9245-0EAF6610A150}" srcOrd="1" destOrd="0" presId="urn:microsoft.com/office/officeart/2005/8/layout/target3"/>
    <dgm:cxn modelId="{FCCB88CF-9995-40BA-93DD-E42284ABFD10}" type="presOf" srcId="{3D1DF4A5-3F8E-4467-9895-F13A9C9870E2}" destId="{E1A3FAA5-82B5-4397-99D7-16D2ABC4BF54}" srcOrd="0" destOrd="0" presId="urn:microsoft.com/office/officeart/2005/8/layout/target3"/>
    <dgm:cxn modelId="{618AC44E-05C9-4FA1-9B30-FED1F45DD54C}" srcId="{3D1DF4A5-3F8E-4467-9895-F13A9C9870E2}" destId="{AAE92E3B-DA2B-4C27-870B-C7AD77BFAF09}" srcOrd="2" destOrd="0" parTransId="{DEBCF9C7-B65B-4A27-BF1F-4F5F0BE7C054}" sibTransId="{896D699C-1D9F-4E77-BE75-362DC364F90D}"/>
    <dgm:cxn modelId="{DE8573C6-AB01-49AE-8685-E743A36ACABE}" type="presOf" srcId="{7DF1DD66-7322-4EB9-8266-AFAFFC133ED2}" destId="{EE04784B-ABEB-4403-A15F-2DD4184BBB55}" srcOrd="0" destOrd="0" presId="urn:microsoft.com/office/officeart/2005/8/layout/target3"/>
    <dgm:cxn modelId="{1055862E-1051-4302-9017-B69BA98161E7}" srcId="{3D1DF4A5-3F8E-4467-9895-F13A9C9870E2}" destId="{751A0FDC-F272-4DCA-9107-C1F88BBDCEB4}" srcOrd="3" destOrd="0" parTransId="{D32007BA-925B-43CE-9C3D-7ABFDC336590}" sibTransId="{4AF33D82-63B0-4445-857E-7D3990EC60D1}"/>
    <dgm:cxn modelId="{A3046461-C011-4928-A4A8-909D99D6C854}" type="presOf" srcId="{AAE92E3B-DA2B-4C27-870B-C7AD77BFAF09}" destId="{F580EFAD-34BF-4E30-9A14-537DF2B73190}" srcOrd="0" destOrd="0" presId="urn:microsoft.com/office/officeart/2005/8/layout/target3"/>
    <dgm:cxn modelId="{9C2B9053-7C59-4818-BD15-65DFAA7607FD}" type="presParOf" srcId="{E1A3FAA5-82B5-4397-99D7-16D2ABC4BF54}" destId="{4D94A202-8D1E-4497-83B5-EAAA1FE9803F}" srcOrd="0" destOrd="0" presId="urn:microsoft.com/office/officeart/2005/8/layout/target3"/>
    <dgm:cxn modelId="{1B77F358-7349-49CB-B502-435372D24D0A}" type="presParOf" srcId="{E1A3FAA5-82B5-4397-99D7-16D2ABC4BF54}" destId="{39CD037A-F9D7-4069-8AC7-1554E63577E2}" srcOrd="1" destOrd="0" presId="urn:microsoft.com/office/officeart/2005/8/layout/target3"/>
    <dgm:cxn modelId="{1BFF3C0D-8839-4DD5-AD3C-767E8D360838}" type="presParOf" srcId="{E1A3FAA5-82B5-4397-99D7-16D2ABC4BF54}" destId="{AC7E5663-0255-4EF9-8F6D-2BFFC5455E13}" srcOrd="2" destOrd="0" presId="urn:microsoft.com/office/officeart/2005/8/layout/target3"/>
    <dgm:cxn modelId="{32BEB910-E413-42DC-A729-3A665A718C03}" type="presParOf" srcId="{E1A3FAA5-82B5-4397-99D7-16D2ABC4BF54}" destId="{687D3DC5-54E2-42F5-A0C5-913DBB1FDAF7}" srcOrd="3" destOrd="0" presId="urn:microsoft.com/office/officeart/2005/8/layout/target3"/>
    <dgm:cxn modelId="{F690A04E-6899-4488-B008-D2A0840DC454}" type="presParOf" srcId="{E1A3FAA5-82B5-4397-99D7-16D2ABC4BF54}" destId="{9E503EFD-4049-4DB5-8020-B95C10C248A4}" srcOrd="4" destOrd="0" presId="urn:microsoft.com/office/officeart/2005/8/layout/target3"/>
    <dgm:cxn modelId="{2E1C895A-3127-4289-B093-AAB375CA4936}" type="presParOf" srcId="{E1A3FAA5-82B5-4397-99D7-16D2ABC4BF54}" destId="{EE04784B-ABEB-4403-A15F-2DD4184BBB55}" srcOrd="5" destOrd="0" presId="urn:microsoft.com/office/officeart/2005/8/layout/target3"/>
    <dgm:cxn modelId="{124BF055-0596-497C-B4CD-FF40084035DD}" type="presParOf" srcId="{E1A3FAA5-82B5-4397-99D7-16D2ABC4BF54}" destId="{7BFA762C-429E-400D-8D02-B1CC5D380EC3}" srcOrd="6" destOrd="0" presId="urn:microsoft.com/office/officeart/2005/8/layout/target3"/>
    <dgm:cxn modelId="{53BC8903-1A03-43ED-9D2E-AE447AC80614}" type="presParOf" srcId="{E1A3FAA5-82B5-4397-99D7-16D2ABC4BF54}" destId="{2095C027-DA34-43B6-9214-94E6B89E4A0E}" srcOrd="7" destOrd="0" presId="urn:microsoft.com/office/officeart/2005/8/layout/target3"/>
    <dgm:cxn modelId="{12CE8434-7654-4BB7-B3F3-6FCD7FFDF957}" type="presParOf" srcId="{E1A3FAA5-82B5-4397-99D7-16D2ABC4BF54}" destId="{F580EFAD-34BF-4E30-9A14-537DF2B73190}" srcOrd="8" destOrd="0" presId="urn:microsoft.com/office/officeart/2005/8/layout/target3"/>
    <dgm:cxn modelId="{C4B59D84-795E-4499-888A-7F5F4360674D}" type="presParOf" srcId="{E1A3FAA5-82B5-4397-99D7-16D2ABC4BF54}" destId="{CE9B76EF-8580-49B0-8AE0-97191185AA60}" srcOrd="9" destOrd="0" presId="urn:microsoft.com/office/officeart/2005/8/layout/target3"/>
    <dgm:cxn modelId="{2F844E41-83F9-4E2B-B2BB-14F505CDDED4}" type="presParOf" srcId="{E1A3FAA5-82B5-4397-99D7-16D2ABC4BF54}" destId="{271E2D69-21C4-4FEE-9B4B-141C7C28D3F3}" srcOrd="10" destOrd="0" presId="urn:microsoft.com/office/officeart/2005/8/layout/target3"/>
    <dgm:cxn modelId="{36039F97-C94D-4A29-A3D3-A954AFF6C9B5}" type="presParOf" srcId="{E1A3FAA5-82B5-4397-99D7-16D2ABC4BF54}" destId="{CC7BC52D-D7B1-4E99-B648-2C212AE0C794}" srcOrd="11" destOrd="0" presId="urn:microsoft.com/office/officeart/2005/8/layout/target3"/>
    <dgm:cxn modelId="{F62AC29F-FD0D-415B-9B31-60B2AF622F68}" type="presParOf" srcId="{E1A3FAA5-82B5-4397-99D7-16D2ABC4BF54}" destId="{8A3A4FE5-DD2E-455E-9245-0EAF6610A150}" srcOrd="12" destOrd="0" presId="urn:microsoft.com/office/officeart/2005/8/layout/target3"/>
    <dgm:cxn modelId="{6172593F-BBBB-48E5-8D43-F64FCBEB8B39}" type="presParOf" srcId="{E1A3FAA5-82B5-4397-99D7-16D2ABC4BF54}" destId="{48364152-B191-404C-B46D-53E5A28F4EDC}" srcOrd="13" destOrd="0" presId="urn:microsoft.com/office/officeart/2005/8/layout/target3"/>
    <dgm:cxn modelId="{430E85EF-8641-4F1B-81C5-01278A25452B}" type="presParOf" srcId="{E1A3FAA5-82B5-4397-99D7-16D2ABC4BF54}" destId="{A12C6D70-E03B-4305-8ABC-EEF31DEDE144}" srcOrd="14" destOrd="0" presId="urn:microsoft.com/office/officeart/2005/8/layout/target3"/>
    <dgm:cxn modelId="{939ADE71-D6A2-4ADA-A06A-8B2BC6E9B688}" type="presParOf" srcId="{E1A3FAA5-82B5-4397-99D7-16D2ABC4BF54}" destId="{7AE6FBDB-3272-4042-8278-4374DBEA04ED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3F4D4-ACD4-4A19-B494-D5BCD86F4F2E}">
      <dsp:nvSpPr>
        <dsp:cNvPr id="0" name=""/>
        <dsp:cNvSpPr/>
      </dsp:nvSpPr>
      <dsp:spPr>
        <a:xfrm>
          <a:off x="7343440" y="2625826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569A6-197B-4EE1-A00F-B47CFA32B778}">
      <dsp:nvSpPr>
        <dsp:cNvPr id="0" name=""/>
        <dsp:cNvSpPr/>
      </dsp:nvSpPr>
      <dsp:spPr>
        <a:xfrm>
          <a:off x="6551533" y="1356821"/>
          <a:ext cx="837627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837627" y="271657"/>
              </a:lnTo>
              <a:lnTo>
                <a:pt x="837627" y="3986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C739D3-A0F9-4FD9-837A-591653793ECA}">
      <dsp:nvSpPr>
        <dsp:cNvPr id="0" name=""/>
        <dsp:cNvSpPr/>
      </dsp:nvSpPr>
      <dsp:spPr>
        <a:xfrm>
          <a:off x="5668186" y="2625826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1D385-99F4-4957-A66D-07508E47122C}">
      <dsp:nvSpPr>
        <dsp:cNvPr id="0" name=""/>
        <dsp:cNvSpPr/>
      </dsp:nvSpPr>
      <dsp:spPr>
        <a:xfrm>
          <a:off x="5713906" y="1356821"/>
          <a:ext cx="837627" cy="398634"/>
        </a:xfrm>
        <a:custGeom>
          <a:avLst/>
          <a:gdLst/>
          <a:ahLst/>
          <a:cxnLst/>
          <a:rect l="0" t="0" r="0" b="0"/>
          <a:pathLst>
            <a:path>
              <a:moveTo>
                <a:pt x="837627" y="0"/>
              </a:moveTo>
              <a:lnTo>
                <a:pt x="837627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B5DE9-D26C-406B-975C-5B1D05AED7BD}">
      <dsp:nvSpPr>
        <dsp:cNvPr id="0" name=""/>
        <dsp:cNvSpPr/>
      </dsp:nvSpPr>
      <dsp:spPr>
        <a:xfrm>
          <a:off x="3992932" y="2625826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9A928-6280-465E-B921-40FED296EB3A}">
      <dsp:nvSpPr>
        <dsp:cNvPr id="0" name=""/>
        <dsp:cNvSpPr/>
      </dsp:nvSpPr>
      <dsp:spPr>
        <a:xfrm>
          <a:off x="2363398" y="1356821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1675254" y="271657"/>
              </a:lnTo>
              <a:lnTo>
                <a:pt x="1675254" y="3986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8D957-9B6A-458D-95A2-E152B025405A}">
      <dsp:nvSpPr>
        <dsp:cNvPr id="0" name=""/>
        <dsp:cNvSpPr/>
      </dsp:nvSpPr>
      <dsp:spPr>
        <a:xfrm>
          <a:off x="2317678" y="2625826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155D78-481F-4C73-ADB5-DE3B388C3EFA}">
      <dsp:nvSpPr>
        <dsp:cNvPr id="0" name=""/>
        <dsp:cNvSpPr/>
      </dsp:nvSpPr>
      <dsp:spPr>
        <a:xfrm>
          <a:off x="2317678" y="1356821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9FE6F-2F95-45B9-AEA5-596BC9258174}">
      <dsp:nvSpPr>
        <dsp:cNvPr id="0" name=""/>
        <dsp:cNvSpPr/>
      </dsp:nvSpPr>
      <dsp:spPr>
        <a:xfrm>
          <a:off x="642424" y="2625826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01E45E-6914-4130-BC3B-CBE1CF7D5D31}">
      <dsp:nvSpPr>
        <dsp:cNvPr id="0" name=""/>
        <dsp:cNvSpPr/>
      </dsp:nvSpPr>
      <dsp:spPr>
        <a:xfrm>
          <a:off x="688144" y="1356821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1675254" y="0"/>
              </a:moveTo>
              <a:lnTo>
                <a:pt x="1675254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F3025-1D17-4916-9131-3BE52ADDDB31}">
      <dsp:nvSpPr>
        <dsp:cNvPr id="0" name=""/>
        <dsp:cNvSpPr/>
      </dsp:nvSpPr>
      <dsp:spPr>
        <a:xfrm>
          <a:off x="1678066" y="48645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721490-4E79-4F64-964C-2BBB2F85E167}">
      <dsp:nvSpPr>
        <dsp:cNvPr id="0" name=""/>
        <dsp:cNvSpPr/>
      </dsp:nvSpPr>
      <dsp:spPr>
        <a:xfrm>
          <a:off x="1830362" y="63113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ЕГЭ 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55854" y="656623"/>
        <a:ext cx="1319678" cy="819386"/>
      </dsp:txXfrm>
    </dsp:sp>
    <dsp:sp modelId="{82C9FE5F-2C57-4113-8778-C7A09E65BD1E}">
      <dsp:nvSpPr>
        <dsp:cNvPr id="0" name=""/>
        <dsp:cNvSpPr/>
      </dsp:nvSpPr>
      <dsp:spPr>
        <a:xfrm>
          <a:off x="2812" y="1755455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DD8536-1394-43F2-9324-0A120E19ECD0}">
      <dsp:nvSpPr>
        <dsp:cNvPr id="0" name=""/>
        <dsp:cNvSpPr/>
      </dsp:nvSpPr>
      <dsp:spPr>
        <a:xfrm>
          <a:off x="155108" y="190013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Всего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600" y="1925628"/>
        <a:ext cx="1319678" cy="819386"/>
      </dsp:txXfrm>
    </dsp:sp>
    <dsp:sp modelId="{CAA106DD-648C-4453-9F94-F93F1E6A2187}">
      <dsp:nvSpPr>
        <dsp:cNvPr id="0" name=""/>
        <dsp:cNvSpPr/>
      </dsp:nvSpPr>
      <dsp:spPr>
        <a:xfrm>
          <a:off x="2812" y="302446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772F5A-0DCD-420A-B1BA-4DE962AED0DA}">
      <dsp:nvSpPr>
        <dsp:cNvPr id="0" name=""/>
        <dsp:cNvSpPr/>
      </dsp:nvSpPr>
      <dsp:spPr>
        <a:xfrm>
          <a:off x="155108" y="31691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321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600" y="3194633"/>
        <a:ext cx="1319678" cy="819386"/>
      </dsp:txXfrm>
    </dsp:sp>
    <dsp:sp modelId="{D1BA3943-5CFF-44FE-9530-683A4D7168D5}">
      <dsp:nvSpPr>
        <dsp:cNvPr id="0" name=""/>
        <dsp:cNvSpPr/>
      </dsp:nvSpPr>
      <dsp:spPr>
        <a:xfrm>
          <a:off x="1678066" y="1755455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BA343A-A961-471D-B1C1-E784A3D1CA05}">
      <dsp:nvSpPr>
        <dsp:cNvPr id="0" name=""/>
        <dsp:cNvSpPr/>
      </dsp:nvSpPr>
      <dsp:spPr>
        <a:xfrm>
          <a:off x="1830362" y="190013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Выпускники школ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55854" y="1925628"/>
        <a:ext cx="1319678" cy="819386"/>
      </dsp:txXfrm>
    </dsp:sp>
    <dsp:sp modelId="{0C9579DC-986E-4420-9CBB-DAA4DAA3579A}">
      <dsp:nvSpPr>
        <dsp:cNvPr id="0" name=""/>
        <dsp:cNvSpPr/>
      </dsp:nvSpPr>
      <dsp:spPr>
        <a:xfrm>
          <a:off x="1678066" y="302446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6E7568-41BB-4241-AA6B-0329209D4FB9}">
      <dsp:nvSpPr>
        <dsp:cNvPr id="0" name=""/>
        <dsp:cNvSpPr/>
      </dsp:nvSpPr>
      <dsp:spPr>
        <a:xfrm>
          <a:off x="1830362" y="31691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55854" y="3194633"/>
        <a:ext cx="1319678" cy="819386"/>
      </dsp:txXfrm>
    </dsp:sp>
    <dsp:sp modelId="{1833151C-2CB7-49A3-94C5-A58177C2A390}">
      <dsp:nvSpPr>
        <dsp:cNvPr id="0" name=""/>
        <dsp:cNvSpPr/>
      </dsp:nvSpPr>
      <dsp:spPr>
        <a:xfrm>
          <a:off x="3353320" y="1755455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E1DA8F-4F40-4A71-83F9-080CB89D6072}">
      <dsp:nvSpPr>
        <dsp:cNvPr id="0" name=""/>
        <dsp:cNvSpPr/>
      </dsp:nvSpPr>
      <dsp:spPr>
        <a:xfrm>
          <a:off x="3505616" y="190013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Выпускники прошлых лет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31108" y="1925628"/>
        <a:ext cx="1319678" cy="819386"/>
      </dsp:txXfrm>
    </dsp:sp>
    <dsp:sp modelId="{ADCBE236-295E-42FD-9199-CE7B30DC925C}">
      <dsp:nvSpPr>
        <dsp:cNvPr id="0" name=""/>
        <dsp:cNvSpPr/>
      </dsp:nvSpPr>
      <dsp:spPr>
        <a:xfrm>
          <a:off x="3353320" y="302446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F7056C-F17C-466C-810A-39CA5B13D7DB}">
      <dsp:nvSpPr>
        <dsp:cNvPr id="0" name=""/>
        <dsp:cNvSpPr/>
      </dsp:nvSpPr>
      <dsp:spPr>
        <a:xfrm>
          <a:off x="3505616" y="31691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31108" y="3194633"/>
        <a:ext cx="1319678" cy="819386"/>
      </dsp:txXfrm>
    </dsp:sp>
    <dsp:sp modelId="{4A6F9FED-EB50-4FEA-8832-D9626280FB7C}">
      <dsp:nvSpPr>
        <dsp:cNvPr id="0" name=""/>
        <dsp:cNvSpPr/>
      </dsp:nvSpPr>
      <dsp:spPr>
        <a:xfrm>
          <a:off x="5866201" y="48645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967924-2E37-4E6C-9E0B-96E6107F777A}">
      <dsp:nvSpPr>
        <dsp:cNvPr id="0" name=""/>
        <dsp:cNvSpPr/>
      </dsp:nvSpPr>
      <dsp:spPr>
        <a:xfrm>
          <a:off x="6018497" y="63113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ГВЭ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43989" y="656623"/>
        <a:ext cx="1319678" cy="819386"/>
      </dsp:txXfrm>
    </dsp:sp>
    <dsp:sp modelId="{FED9195D-C86B-4E82-BE47-68C541505056}">
      <dsp:nvSpPr>
        <dsp:cNvPr id="0" name=""/>
        <dsp:cNvSpPr/>
      </dsp:nvSpPr>
      <dsp:spPr>
        <a:xfrm>
          <a:off x="5028574" y="1755455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7EF8CC-6CE2-4284-8F72-3742692579ED}">
      <dsp:nvSpPr>
        <dsp:cNvPr id="0" name=""/>
        <dsp:cNvSpPr/>
      </dsp:nvSpPr>
      <dsp:spPr>
        <a:xfrm>
          <a:off x="5180870" y="190013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ГВЭ 11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06362" y="1925628"/>
        <a:ext cx="1319678" cy="819386"/>
      </dsp:txXfrm>
    </dsp:sp>
    <dsp:sp modelId="{C54A6280-FAA5-4A5B-B008-87A5E12C9A14}">
      <dsp:nvSpPr>
        <dsp:cNvPr id="0" name=""/>
        <dsp:cNvSpPr/>
      </dsp:nvSpPr>
      <dsp:spPr>
        <a:xfrm>
          <a:off x="5028574" y="302446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3BD1AB-A98F-4B5A-809F-D42117177C71}">
      <dsp:nvSpPr>
        <dsp:cNvPr id="0" name=""/>
        <dsp:cNvSpPr/>
      </dsp:nvSpPr>
      <dsp:spPr>
        <a:xfrm>
          <a:off x="5180870" y="31691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06362" y="3194633"/>
        <a:ext cx="1319678" cy="819386"/>
      </dsp:txXfrm>
    </dsp:sp>
    <dsp:sp modelId="{3995B40C-D08B-41F2-8946-ABA98C3E0F27}">
      <dsp:nvSpPr>
        <dsp:cNvPr id="0" name=""/>
        <dsp:cNvSpPr/>
      </dsp:nvSpPr>
      <dsp:spPr>
        <a:xfrm>
          <a:off x="6703828" y="1755455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CCA2CA-9DE4-4557-A18C-0200494867C3}">
      <dsp:nvSpPr>
        <dsp:cNvPr id="0" name=""/>
        <dsp:cNvSpPr/>
      </dsp:nvSpPr>
      <dsp:spPr>
        <a:xfrm>
          <a:off x="6856124" y="190013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ОВЗ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81616" y="1925628"/>
        <a:ext cx="1319678" cy="819386"/>
      </dsp:txXfrm>
    </dsp:sp>
    <dsp:sp modelId="{585D23A1-79FF-4377-90F2-6DD5CC09A52F}">
      <dsp:nvSpPr>
        <dsp:cNvPr id="0" name=""/>
        <dsp:cNvSpPr/>
      </dsp:nvSpPr>
      <dsp:spPr>
        <a:xfrm>
          <a:off x="6703828" y="3024460"/>
          <a:ext cx="1370662" cy="870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61D13D-EE57-42C8-B022-2AE6C9FBBBC2}">
      <dsp:nvSpPr>
        <dsp:cNvPr id="0" name=""/>
        <dsp:cNvSpPr/>
      </dsp:nvSpPr>
      <dsp:spPr>
        <a:xfrm>
          <a:off x="6856124" y="31691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81616" y="3194633"/>
        <a:ext cx="1319678" cy="819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4A202-8D1E-4497-83B5-EAAA1FE9803F}">
      <dsp:nvSpPr>
        <dsp:cNvPr id="0" name=""/>
        <dsp:cNvSpPr/>
      </dsp:nvSpPr>
      <dsp:spPr>
        <a:xfrm>
          <a:off x="0" y="423674"/>
          <a:ext cx="3678614" cy="367861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E5663-0255-4EF9-8F6D-2BFFC5455E13}">
      <dsp:nvSpPr>
        <dsp:cNvPr id="0" name=""/>
        <dsp:cNvSpPr/>
      </dsp:nvSpPr>
      <dsp:spPr>
        <a:xfrm>
          <a:off x="1839307" y="423674"/>
          <a:ext cx="4291716" cy="36786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СОШ №4</a:t>
          </a:r>
          <a:endParaRPr lang="ru-RU" sz="3100" kern="1200" dirty="0"/>
        </a:p>
      </dsp:txBody>
      <dsp:txXfrm>
        <a:off x="1839307" y="423674"/>
        <a:ext cx="4291716" cy="781705"/>
      </dsp:txXfrm>
    </dsp:sp>
    <dsp:sp modelId="{9E503EFD-4049-4DB5-8020-B95C10C248A4}">
      <dsp:nvSpPr>
        <dsp:cNvPr id="0" name=""/>
        <dsp:cNvSpPr/>
      </dsp:nvSpPr>
      <dsp:spPr>
        <a:xfrm>
          <a:off x="482818" y="1205379"/>
          <a:ext cx="2712978" cy="271297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4784B-ABEB-4403-A15F-2DD4184BBB55}">
      <dsp:nvSpPr>
        <dsp:cNvPr id="0" name=""/>
        <dsp:cNvSpPr/>
      </dsp:nvSpPr>
      <dsp:spPr>
        <a:xfrm>
          <a:off x="1839307" y="1205379"/>
          <a:ext cx="4291716" cy="27129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/>
            <a:t>Шугуровская</a:t>
          </a:r>
          <a:r>
            <a:rPr lang="ru-RU" sz="3100" kern="1200" dirty="0" smtClean="0"/>
            <a:t> СОШ </a:t>
          </a:r>
          <a:endParaRPr lang="ru-RU" sz="3100" kern="1200" dirty="0"/>
        </a:p>
      </dsp:txBody>
      <dsp:txXfrm>
        <a:off x="1839307" y="1205379"/>
        <a:ext cx="4291716" cy="781705"/>
      </dsp:txXfrm>
    </dsp:sp>
    <dsp:sp modelId="{2095C027-DA34-43B6-9214-94E6B89E4A0E}">
      <dsp:nvSpPr>
        <dsp:cNvPr id="0" name=""/>
        <dsp:cNvSpPr/>
      </dsp:nvSpPr>
      <dsp:spPr>
        <a:xfrm>
          <a:off x="965636" y="1987085"/>
          <a:ext cx="1747341" cy="174734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0EFAD-34BF-4E30-9A14-537DF2B73190}">
      <dsp:nvSpPr>
        <dsp:cNvPr id="0" name=""/>
        <dsp:cNvSpPr/>
      </dsp:nvSpPr>
      <dsp:spPr>
        <a:xfrm>
          <a:off x="1839307" y="1987085"/>
          <a:ext cx="4291716" cy="17473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/>
            <a:t>Зеленорощинская</a:t>
          </a:r>
          <a:r>
            <a:rPr lang="ru-RU" sz="3100" kern="1200" dirty="0" smtClean="0"/>
            <a:t> СОШ</a:t>
          </a:r>
          <a:endParaRPr lang="ru-RU" sz="3100" kern="1200" dirty="0"/>
        </a:p>
      </dsp:txBody>
      <dsp:txXfrm>
        <a:off x="1839307" y="1987085"/>
        <a:ext cx="4291716" cy="781705"/>
      </dsp:txXfrm>
    </dsp:sp>
    <dsp:sp modelId="{271E2D69-21C4-4FEE-9B4B-141C7C28D3F3}">
      <dsp:nvSpPr>
        <dsp:cNvPr id="0" name=""/>
        <dsp:cNvSpPr/>
      </dsp:nvSpPr>
      <dsp:spPr>
        <a:xfrm>
          <a:off x="1448454" y="2768790"/>
          <a:ext cx="781705" cy="78170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BC52D-D7B1-4E99-B648-2C212AE0C794}">
      <dsp:nvSpPr>
        <dsp:cNvPr id="0" name=""/>
        <dsp:cNvSpPr/>
      </dsp:nvSpPr>
      <dsp:spPr>
        <a:xfrm>
          <a:off x="1839307" y="2768790"/>
          <a:ext cx="4291716" cy="7817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/>
            <a:t>Тимяшевская</a:t>
          </a:r>
          <a:r>
            <a:rPr lang="ru-RU" sz="3100" kern="1200" dirty="0" smtClean="0"/>
            <a:t> СОШ</a:t>
          </a:r>
          <a:endParaRPr lang="ru-RU" sz="3100" kern="1200" dirty="0"/>
        </a:p>
      </dsp:txBody>
      <dsp:txXfrm>
        <a:off x="1839307" y="2768790"/>
        <a:ext cx="4291716" cy="781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DF6BEE00-D356-4699-8552-5BDEC4706ED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FEED3211-B5C8-4F4F-80D4-D6699383DB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542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7" tIns="46163" rIns="92327" bIns="461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327" tIns="46163" rIns="92327" bIns="461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7CA37-5FB1-439B-9730-29A9A502988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093" y="29370"/>
            <a:ext cx="1457907" cy="10387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233" y="0"/>
            <a:ext cx="1485531" cy="10584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412776"/>
            <a:ext cx="7164288" cy="2448272"/>
          </a:xfrm>
        </p:spPr>
        <p:txBody>
          <a:bodyPr>
            <a:noAutofit/>
          </a:bodyPr>
          <a:lstStyle/>
          <a:p>
            <a:r>
              <a:rPr lang="ru-RU" sz="4800" i="1" dirty="0" smtClean="0"/>
              <a:t> Результаты ЕГЭ-2021</a:t>
            </a:r>
            <a:endParaRPr lang="ru-RU" sz="4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017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Результаты медалистов-2021 г.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14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5196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Родителям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1.Выпускники сдают ЕГЭ по русскому языку и математике</a:t>
            </a:r>
            <a:r>
              <a:rPr lang="ru-RU" sz="2000" dirty="0"/>
              <a:t>( или профильный уровень или базовый уровень</a:t>
            </a:r>
            <a:r>
              <a:rPr lang="ru-RU" sz="2000" dirty="0" smtClean="0"/>
              <a:t>) </a:t>
            </a:r>
            <a:r>
              <a:rPr lang="ru-RU" sz="2000" dirty="0"/>
              <a:t>для получения </a:t>
            </a:r>
            <a:r>
              <a:rPr lang="ru-RU" sz="2000" dirty="0" smtClean="0"/>
              <a:t>аттестата.</a:t>
            </a:r>
          </a:p>
          <a:p>
            <a:pPr marL="0" lvl="0" indent="0">
              <a:buNone/>
            </a:pPr>
            <a:r>
              <a:rPr lang="ru-RU" sz="2000" dirty="0" smtClean="0"/>
              <a:t>2.Утверждено единое расписание и продолжительность ЕГЭ по каждому учебном предмету, требований к использованию средств обучения</a:t>
            </a:r>
          </a:p>
          <a:p>
            <a:pPr marL="0" lvl="0" indent="0">
              <a:buNone/>
            </a:pPr>
            <a:r>
              <a:rPr lang="ru-RU" sz="2000" dirty="0" smtClean="0"/>
              <a:t>( приказ МП РФ №834/1479 от 17.11.2021 г.).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3.По вопросам проведения ЕГЭ, об особенностях контрольных измерительных материалов, возможностях использования результатов экзаменов можно обратиться на официальный сайт </a:t>
            </a:r>
            <a:r>
              <a:rPr lang="ru-RU" sz="2000" dirty="0" err="1" smtClean="0"/>
              <a:t>Рособнадзора</a:t>
            </a:r>
            <a:r>
              <a:rPr lang="ru-RU" sz="2000" dirty="0" smtClean="0"/>
              <a:t> (</a:t>
            </a:r>
            <a:r>
              <a:rPr lang="en-US" sz="2000" dirty="0" smtClean="0"/>
              <a:t>obrnadzor.gov.ru)</a:t>
            </a:r>
            <a:r>
              <a:rPr lang="ru-RU" sz="2000" dirty="0" smtClean="0"/>
              <a:t>,на официальные сайты ФГБНУ» ФИПИ»(</a:t>
            </a:r>
            <a:r>
              <a:rPr lang="en-US" sz="2000" dirty="0" smtClean="0"/>
              <a:t>fipi.ru)  </a:t>
            </a:r>
            <a:r>
              <a:rPr lang="ru-RU" sz="2000" dirty="0" smtClean="0"/>
              <a:t>и ФГБУ </a:t>
            </a:r>
          </a:p>
          <a:p>
            <a:pPr marL="0" indent="0">
              <a:buNone/>
            </a:pPr>
            <a:r>
              <a:rPr lang="ru-RU" sz="2000" dirty="0" smtClean="0"/>
              <a:t>« ФЦТ»</a:t>
            </a:r>
            <a:r>
              <a:rPr lang="en-US" sz="2000" dirty="0" smtClean="0"/>
              <a:t> (rustest.ru)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Управление образования: 5-15-61(</a:t>
            </a:r>
            <a:r>
              <a:rPr lang="ru-RU" sz="2000" dirty="0" err="1" smtClean="0"/>
              <a:t>Галия</a:t>
            </a:r>
            <a:r>
              <a:rPr lang="ru-RU" sz="2000" dirty="0" smtClean="0"/>
              <a:t> </a:t>
            </a:r>
            <a:r>
              <a:rPr lang="ru-RU" sz="2000" dirty="0" err="1" smtClean="0"/>
              <a:t>Котдусовна</a:t>
            </a:r>
            <a:r>
              <a:rPr lang="ru-RU" sz="2000" dirty="0" smtClean="0"/>
              <a:t>, </a:t>
            </a:r>
            <a:r>
              <a:rPr lang="ru-RU" sz="2000" dirty="0" err="1" smtClean="0"/>
              <a:t>зам.начальника</a:t>
            </a:r>
            <a:r>
              <a:rPr lang="ru-RU" sz="2000" dirty="0" smtClean="0"/>
              <a:t>)</a:t>
            </a:r>
          </a:p>
          <a:p>
            <a:pPr marL="0" indent="0">
              <a:buNone/>
            </a:pPr>
            <a:r>
              <a:rPr lang="ru-RU" sz="2000" dirty="0" smtClean="0"/>
              <a:t>5-09-97(</a:t>
            </a:r>
            <a:r>
              <a:rPr lang="ru-RU" sz="2000" dirty="0" err="1" smtClean="0"/>
              <a:t>Элиза</a:t>
            </a:r>
            <a:r>
              <a:rPr lang="ru-RU" sz="2000" dirty="0" smtClean="0"/>
              <a:t> </a:t>
            </a:r>
            <a:r>
              <a:rPr lang="ru-RU" sz="2000" dirty="0" err="1" smtClean="0"/>
              <a:t>Фазлахматовна</a:t>
            </a:r>
            <a:r>
              <a:rPr lang="ru-RU" sz="2000" dirty="0" smtClean="0"/>
              <a:t>, координатор ЕГЭ 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68709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2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ЕГЭ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014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97666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Динамика результатов </a:t>
            </a:r>
            <a:br>
              <a:rPr lang="ru-RU" dirty="0" smtClean="0"/>
            </a:br>
            <a:r>
              <a:rPr lang="ru-RU" dirty="0" smtClean="0"/>
              <a:t>по русскому языку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58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1926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Динамика результатов </a:t>
            </a:r>
            <a:br>
              <a:rPr lang="ru-RU" dirty="0" smtClean="0"/>
            </a:br>
            <a:r>
              <a:rPr lang="ru-RU" dirty="0" smtClean="0"/>
              <a:t>по</a:t>
            </a:r>
            <a:r>
              <a:rPr lang="en-US" dirty="0" smtClean="0"/>
              <a:t> </a:t>
            </a:r>
            <a:r>
              <a:rPr lang="ru-RU" dirty="0" smtClean="0"/>
              <a:t>математике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42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предметов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8622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Предметы по выбору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2060848"/>
          <a:ext cx="8640961" cy="41529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05965"/>
                <a:gridCol w="1758531"/>
                <a:gridCol w="1392155"/>
                <a:gridCol w="1392155"/>
                <a:gridCol w="1392155"/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/>
                        <a:t>Предмет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/>
                        <a:t>Число </a:t>
                      </a:r>
                      <a:br>
                        <a:rPr lang="ru-RU" sz="2400" u="none" strike="noStrike" dirty="0" smtClean="0"/>
                      </a:br>
                      <a:r>
                        <a:rPr lang="ru-RU" sz="2400" u="none" strike="noStrike" dirty="0" smtClean="0"/>
                        <a:t>сдававших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/>
                        <a:t>Средний балл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/>
                        <a:t>2020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/>
                        <a:t>2021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u="none" strike="noStrike" dirty="0" smtClean="0"/>
                        <a:t>Динамика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Физика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72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60,5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62,1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/>
                        <a:t>1,6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Химия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39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54,85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62,56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/>
                        <a:t>7,7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Информатика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33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63,55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68,76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/>
                        <a:t>5,2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Биология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59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54,74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57,43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/>
                        <a:t>2,7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История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26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66,7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64,5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ru-RU" sz="2400" u="none" strike="noStrike" dirty="0" smtClean="0">
                          <a:solidFill>
                            <a:srgbClr val="C00000"/>
                          </a:solidFill>
                        </a:rPr>
                        <a:t>2,2</a:t>
                      </a:r>
                      <a:endParaRPr lang="ru-RU" sz="24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География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5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74,8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60,2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ru-RU" sz="2400" u="none" strike="noStrike" dirty="0" smtClean="0">
                          <a:solidFill>
                            <a:srgbClr val="C00000"/>
                          </a:solidFill>
                        </a:rPr>
                        <a:t>14,6</a:t>
                      </a:r>
                      <a:endParaRPr lang="ru-RU" sz="24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Английский язык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27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 dirty="0"/>
                        <a:t>75,32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83,31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7,99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Обществознание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98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64,7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63,3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ru-RU" sz="2400" u="none" strike="noStrike" dirty="0" smtClean="0">
                          <a:solidFill>
                            <a:srgbClr val="C00000"/>
                          </a:solidFill>
                        </a:rPr>
                        <a:t>1,4</a:t>
                      </a:r>
                      <a:endParaRPr lang="ru-RU" sz="2400" b="0" i="0" u="none" strike="noStrike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/>
                        <a:t>Литература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/>
                        <a:t>32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68,7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none" strike="noStrike"/>
                        <a:t>69,44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/>
                        <a:t>0,74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4441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Средние баллы школ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66" cy="488700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56184"/>
                <a:gridCol w="936104"/>
                <a:gridCol w="720080"/>
                <a:gridCol w="720080"/>
                <a:gridCol w="792088"/>
                <a:gridCol w="792088"/>
                <a:gridCol w="648072"/>
                <a:gridCol w="792088"/>
                <a:gridCol w="976099"/>
                <a:gridCol w="752083"/>
              </a:tblGrid>
              <a:tr h="362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ОУ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kern="1200" dirty="0" smtClean="0">
                          <a:latin typeface="Arial Narrow" pitchFamily="34" charset="0"/>
                        </a:rPr>
                        <a:t>Физика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>
                          <a:latin typeface="Arial Narrow" pitchFamily="34" charset="0"/>
                        </a:rPr>
                        <a:t>Химия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 err="1" smtClean="0">
                          <a:latin typeface="Arial Narrow" pitchFamily="34" charset="0"/>
                        </a:rPr>
                        <a:t>Инфор-матика</a:t>
                      </a:r>
                      <a:r>
                        <a:rPr lang="ru-RU" sz="1600" u="none" strike="noStrike" dirty="0" smtClean="0">
                          <a:latin typeface="Arial Narrow" pitchFamily="34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>
                          <a:latin typeface="Arial Narrow" pitchFamily="34" charset="0"/>
                        </a:rPr>
                        <a:t>Биология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>
                          <a:latin typeface="Arial Narrow" pitchFamily="34" charset="0"/>
                        </a:rPr>
                        <a:t>История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 err="1" smtClean="0">
                          <a:latin typeface="Arial Narrow" pitchFamily="34" charset="0"/>
                        </a:rPr>
                        <a:t>Геогра-фия</a:t>
                      </a:r>
                      <a:r>
                        <a:rPr lang="ru-RU" sz="1600" u="none" strike="noStrike" dirty="0" smtClean="0">
                          <a:latin typeface="Arial Narrow" pitchFamily="34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 err="1" smtClean="0">
                          <a:latin typeface="Arial Narrow" pitchFamily="34" charset="0"/>
                        </a:rPr>
                        <a:t>Английс-кий</a:t>
                      </a:r>
                      <a:r>
                        <a:rPr lang="ru-RU" sz="1600" u="none" strike="noStrike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600" u="none" strike="noStrike" dirty="0">
                          <a:latin typeface="Arial Narrow" pitchFamily="34" charset="0"/>
                        </a:rPr>
                        <a:t>язык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 err="1" smtClean="0">
                          <a:latin typeface="Arial Narrow" pitchFamily="34" charset="0"/>
                        </a:rPr>
                        <a:t>Общество-знание</a:t>
                      </a:r>
                      <a:r>
                        <a:rPr lang="ru-RU" sz="1600" u="none" strike="noStrike" dirty="0" smtClean="0">
                          <a:latin typeface="Arial Narrow" pitchFamily="34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u="none" strike="noStrike" dirty="0" err="1" smtClean="0">
                          <a:latin typeface="Arial Narrow" pitchFamily="34" charset="0"/>
                        </a:rPr>
                        <a:t>Литера-тура</a:t>
                      </a:r>
                      <a:r>
                        <a:rPr lang="ru-RU" sz="1600" u="none" strike="noStrike" dirty="0" smtClean="0">
                          <a:latin typeface="Arial Narrow" pitchFamily="34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5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СОШ №2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66,6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74,8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62,2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60,33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96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77,57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69,7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СОШ №4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50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36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67,6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СОШ №5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60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48,33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65,4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48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87,75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60,73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СОШ №6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72,5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64,8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68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94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82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СОШ №7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63,8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76,7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83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71,2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СОШ №8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39,5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39,5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48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60,5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СОШ №10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54,2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62,5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32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68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49,75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Гимназия №11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64,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48,3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54,2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74,7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52,27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67,75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лицей №12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58,22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64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61,6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80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91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58,9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Шугуровская СОШ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68,3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79,5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61,57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55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60,6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Arial Narrow" pitchFamily="34" charset="0"/>
                        </a:rPr>
                        <a:t>Зеленорощинская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50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Arial Narrow" pitchFamily="34" charset="0"/>
                        </a:rPr>
                        <a:t>Старокувакская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48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46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27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59,33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65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Тимяшевская СОШ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55,6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59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98,00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55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75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58,5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2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Итого ЛМР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62,14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62,56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68,76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57,43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64,46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60,2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83,31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 Narrow" pitchFamily="34" charset="0"/>
                        </a:rPr>
                        <a:t>63,34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 Narrow" pitchFamily="34" charset="0"/>
                        </a:rPr>
                        <a:t>69,44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83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Разброс результатов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115616" y="1600200"/>
          <a:ext cx="777686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271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 без «двоек»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47664" y="1628800"/>
          <a:ext cx="61310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6271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3437</TotalTime>
  <Words>360</Words>
  <Application>Microsoft Office PowerPoint</Application>
  <PresentationFormat>Экран (4:3)</PresentationFormat>
  <Paragraphs>205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Результаты ЕГЭ-2021</vt:lpstr>
      <vt:lpstr>Участники ЕГЭ</vt:lpstr>
      <vt:lpstr>Динамика результатов  по русскому языку</vt:lpstr>
      <vt:lpstr>Динамика результатов  по математике</vt:lpstr>
      <vt:lpstr>Выбор предметов</vt:lpstr>
      <vt:lpstr>Предметы по выбору</vt:lpstr>
      <vt:lpstr>Средние баллы школ</vt:lpstr>
      <vt:lpstr>Разброс результатов</vt:lpstr>
      <vt:lpstr>ЕГЭ без «двоек»</vt:lpstr>
      <vt:lpstr>Результаты медалистов-2021 г.</vt:lpstr>
      <vt:lpstr> Родителям  </vt:lpstr>
      <vt:lpstr>Спасибо за внимание!</vt:lpstr>
    </vt:vector>
  </TitlesOfParts>
  <Company>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Df</cp:lastModifiedBy>
  <cp:revision>356</cp:revision>
  <cp:lastPrinted>2022-01-28T12:04:43Z</cp:lastPrinted>
  <dcterms:created xsi:type="dcterms:W3CDTF">2019-08-06T11:41:14Z</dcterms:created>
  <dcterms:modified xsi:type="dcterms:W3CDTF">2022-02-21T05:25:15Z</dcterms:modified>
</cp:coreProperties>
</file>